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477" r:id="rId2"/>
    <p:sldId id="480" r:id="rId3"/>
    <p:sldId id="447" r:id="rId4"/>
    <p:sldId id="456" r:id="rId5"/>
    <p:sldId id="457" r:id="rId6"/>
    <p:sldId id="463" r:id="rId7"/>
    <p:sldId id="470" r:id="rId8"/>
    <p:sldId id="471" r:id="rId9"/>
    <p:sldId id="472" r:id="rId10"/>
    <p:sldId id="475" r:id="rId11"/>
    <p:sldId id="473" r:id="rId12"/>
    <p:sldId id="474" r:id="rId13"/>
    <p:sldId id="478" r:id="rId14"/>
    <p:sldId id="479" r:id="rId15"/>
    <p:sldId id="486" r:id="rId16"/>
    <p:sldId id="483" r:id="rId17"/>
    <p:sldId id="485" r:id="rId18"/>
    <p:sldId id="34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5A5A"/>
    <a:srgbClr val="0000CC"/>
    <a:srgbClr val="009FDA"/>
    <a:srgbClr val="D01279"/>
    <a:srgbClr val="1A9DE9"/>
    <a:srgbClr val="2195E9"/>
    <a:srgbClr val="3293E9"/>
    <a:srgbClr val="3BA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82" autoAdjust="0"/>
    <p:restoredTop sz="94364" autoAdjust="0"/>
  </p:normalViewPr>
  <p:slideViewPr>
    <p:cSldViewPr snapToGrid="0">
      <p:cViewPr varScale="1">
        <p:scale>
          <a:sx n="70" d="100"/>
          <a:sy n="70" d="100"/>
        </p:scale>
        <p:origin x="93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10BBC2-86C1-409B-87A3-CF89F2D05B1C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BD8CE9AC-2233-4A32-B1EA-11E7AE16E79A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Arial Narrow" panose="020B0606020202030204" pitchFamily="34" charset="0"/>
            </a:rPr>
            <a:t>1. Name and describe the functions of the different layers of the Internet Model</a:t>
          </a:r>
          <a:endParaRPr lang="en-US" sz="2000" dirty="0">
            <a:solidFill>
              <a:schemeClr val="tx1"/>
            </a:solidFill>
            <a:latin typeface="Arial Narrow" panose="020B0606020202030204" pitchFamily="34" charset="0"/>
          </a:endParaRPr>
        </a:p>
      </dgm:t>
    </dgm:pt>
    <dgm:pt modelId="{B8584627-E8D0-43CF-94F2-2B03402CD319}" type="parTrans" cxnId="{DD333F91-5303-45F8-A375-DAB9C06C91E9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Arial Narrow" panose="020B0606020202030204" pitchFamily="34" charset="0"/>
          </a:endParaRPr>
        </a:p>
      </dgm:t>
    </dgm:pt>
    <dgm:pt modelId="{C96251D6-E76E-4C9B-BDF8-68391FA7C0A8}" type="sibTrans" cxnId="{DD333F91-5303-45F8-A375-DAB9C06C91E9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Arial Narrow" panose="020B0606020202030204" pitchFamily="34" charset="0"/>
          </a:endParaRPr>
        </a:p>
      </dgm:t>
    </dgm:pt>
    <dgm:pt modelId="{59CD44D9-2878-4CF1-AFEA-D9B85D52C105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Arial Narrow" panose="020B0606020202030204" pitchFamily="34" charset="0"/>
            </a:rPr>
            <a:t>2. Explain the importance of protocols and standards for the Internet Model</a:t>
          </a:r>
          <a:endParaRPr lang="en-US" sz="2000" dirty="0">
            <a:solidFill>
              <a:schemeClr val="tx1"/>
            </a:solidFill>
            <a:latin typeface="Arial Narrow" panose="020B0606020202030204" pitchFamily="34" charset="0"/>
          </a:endParaRPr>
        </a:p>
      </dgm:t>
    </dgm:pt>
    <dgm:pt modelId="{B4697EC8-6F04-47A4-8DE1-8F88F5D85C2A}" type="parTrans" cxnId="{A47A70AF-55FE-4654-A752-4DB331C6FD40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Arial Narrow" panose="020B0606020202030204" pitchFamily="34" charset="0"/>
          </a:endParaRPr>
        </a:p>
      </dgm:t>
    </dgm:pt>
    <dgm:pt modelId="{D1070A40-7179-4FC6-8B7A-4C7EB4292C50}" type="sibTrans" cxnId="{A47A70AF-55FE-4654-A752-4DB331C6FD40}">
      <dgm:prSet/>
      <dgm:spPr/>
      <dgm:t>
        <a:bodyPr/>
        <a:lstStyle/>
        <a:p>
          <a:endParaRPr lang="en-US" sz="2000">
            <a:solidFill>
              <a:schemeClr val="tx1"/>
            </a:solidFill>
            <a:latin typeface="Arial Narrow" panose="020B0606020202030204" pitchFamily="34" charset="0"/>
          </a:endParaRPr>
        </a:p>
      </dgm:t>
    </dgm:pt>
    <dgm:pt modelId="{262A154A-9544-4CE2-894F-C90E0B5DF8D1}">
      <dgm:prSet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Arial Narrow" panose="020B0606020202030204" pitchFamily="34" charset="0"/>
            </a:rPr>
            <a:t>3. Identify different application architectures</a:t>
          </a:r>
        </a:p>
      </dgm:t>
    </dgm:pt>
    <dgm:pt modelId="{F0D185F2-533B-434D-BF13-5B88465A17E2}" type="parTrans" cxnId="{A194E200-2620-42F3-BDFC-0F6454374A9C}">
      <dgm:prSet/>
      <dgm:spPr/>
      <dgm:t>
        <a:bodyPr/>
        <a:lstStyle/>
        <a:p>
          <a:endParaRPr lang="en-US" sz="2000"/>
        </a:p>
      </dgm:t>
    </dgm:pt>
    <dgm:pt modelId="{3F22DA8D-6AA0-4E82-8367-E411861D4E64}" type="sibTrans" cxnId="{A194E200-2620-42F3-BDFC-0F6454374A9C}">
      <dgm:prSet/>
      <dgm:spPr/>
      <dgm:t>
        <a:bodyPr/>
        <a:lstStyle/>
        <a:p>
          <a:endParaRPr lang="en-US" sz="2000"/>
        </a:p>
      </dgm:t>
    </dgm:pt>
    <dgm:pt modelId="{E4C3559D-824F-427B-9D83-A0FE603C3863}">
      <dgm:prSet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Arial Narrow" panose="020B0606020202030204" pitchFamily="34" charset="0"/>
            </a:rPr>
            <a:t>4. Understand and analyze the HTTP application layer protocol</a:t>
          </a:r>
        </a:p>
      </dgm:t>
    </dgm:pt>
    <dgm:pt modelId="{DA44B002-CC6B-40DA-B2FC-3AC7E3702F7D}" type="parTrans" cxnId="{F92769ED-5758-4DFC-9D0B-0EDE98C675EB}">
      <dgm:prSet/>
      <dgm:spPr/>
      <dgm:t>
        <a:bodyPr/>
        <a:lstStyle/>
        <a:p>
          <a:endParaRPr lang="en-US" sz="2000"/>
        </a:p>
      </dgm:t>
    </dgm:pt>
    <dgm:pt modelId="{17CCD84E-D4C5-4362-9824-CA94F44FD975}" type="sibTrans" cxnId="{F92769ED-5758-4DFC-9D0B-0EDE98C675EB}">
      <dgm:prSet/>
      <dgm:spPr/>
      <dgm:t>
        <a:bodyPr/>
        <a:lstStyle/>
        <a:p>
          <a:endParaRPr lang="en-US" sz="2000"/>
        </a:p>
      </dgm:t>
    </dgm:pt>
    <dgm:pt modelId="{8F5C911C-33BD-41D5-8644-657B3FF8EACE}">
      <dgm:prSet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Arial Narrow" panose="020B0606020202030204" pitchFamily="34" charset="0"/>
            </a:rPr>
            <a:t>5. Understand how e-mail is sent using the SMTP, POP and IMAP protocols</a:t>
          </a:r>
        </a:p>
      </dgm:t>
    </dgm:pt>
    <dgm:pt modelId="{E24CA040-F135-4714-B369-FBCEF7387C23}" type="parTrans" cxnId="{E2EA8622-9AAD-49D4-B313-21F9924497B5}">
      <dgm:prSet/>
      <dgm:spPr/>
      <dgm:t>
        <a:bodyPr/>
        <a:lstStyle/>
        <a:p>
          <a:endParaRPr lang="en-US" sz="2000"/>
        </a:p>
      </dgm:t>
    </dgm:pt>
    <dgm:pt modelId="{437DF9BB-3EEC-47D0-84E5-EECBD1935152}" type="sibTrans" cxnId="{E2EA8622-9AAD-49D4-B313-21F9924497B5}">
      <dgm:prSet/>
      <dgm:spPr/>
      <dgm:t>
        <a:bodyPr/>
        <a:lstStyle/>
        <a:p>
          <a:endParaRPr lang="en-US" sz="2000"/>
        </a:p>
      </dgm:t>
    </dgm:pt>
    <dgm:pt modelId="{9F604FC1-7A3F-4200-A9B8-1A59BD64D84D}">
      <dgm:prSet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Arial Narrow" panose="020B0606020202030204" pitchFamily="34" charset="0"/>
            </a:rPr>
            <a:t>6. Understand the difference between UDP (connectionless) and TCP (connection-oriented) transport layer protocols</a:t>
          </a:r>
        </a:p>
      </dgm:t>
    </dgm:pt>
    <dgm:pt modelId="{29AC10C6-1A99-4E1E-848D-6940BCB6FDFC}" type="parTrans" cxnId="{EC29BF64-C065-46A3-8611-65346696090D}">
      <dgm:prSet/>
      <dgm:spPr/>
      <dgm:t>
        <a:bodyPr/>
        <a:lstStyle/>
        <a:p>
          <a:endParaRPr lang="en-US"/>
        </a:p>
      </dgm:t>
    </dgm:pt>
    <dgm:pt modelId="{1D957077-FC6B-4D04-8FE6-0087750F8BB9}" type="sibTrans" cxnId="{EC29BF64-C065-46A3-8611-65346696090D}">
      <dgm:prSet/>
      <dgm:spPr/>
      <dgm:t>
        <a:bodyPr/>
        <a:lstStyle/>
        <a:p>
          <a:endParaRPr lang="en-US"/>
        </a:p>
      </dgm:t>
    </dgm:pt>
    <dgm:pt modelId="{EE43406D-0F0B-4C9B-A0C0-873FB60E0691}" type="pres">
      <dgm:prSet presAssocID="{3B10BBC2-86C1-409B-87A3-CF89F2D05B1C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6553397-3E0E-47AE-BE88-F916E5E664EE}" type="pres">
      <dgm:prSet presAssocID="{BD8CE9AC-2233-4A32-B1EA-11E7AE16E79A}" presName="parentLin" presStyleCnt="0"/>
      <dgm:spPr/>
      <dgm:t>
        <a:bodyPr/>
        <a:lstStyle/>
        <a:p>
          <a:endParaRPr lang="en-US"/>
        </a:p>
      </dgm:t>
    </dgm:pt>
    <dgm:pt modelId="{DE6C02AB-5B66-4C9C-89EF-6BADBAC3B0CD}" type="pres">
      <dgm:prSet presAssocID="{BD8CE9AC-2233-4A32-B1EA-11E7AE16E79A}" presName="parentLeftMargin" presStyleLbl="node1" presStyleIdx="0" presStyleCnt="6"/>
      <dgm:spPr/>
      <dgm:t>
        <a:bodyPr/>
        <a:lstStyle/>
        <a:p>
          <a:endParaRPr lang="en-US"/>
        </a:p>
      </dgm:t>
    </dgm:pt>
    <dgm:pt modelId="{6EFC7379-8A84-42EF-8FEA-DD53AF1256CC}" type="pres">
      <dgm:prSet presAssocID="{BD8CE9AC-2233-4A32-B1EA-11E7AE16E79A}" presName="parentText" presStyleLbl="node1" presStyleIdx="0" presStyleCnt="6" custScaleX="12158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0AA8EC-D835-46D8-9F8E-A6D20854C8F5}" type="pres">
      <dgm:prSet presAssocID="{BD8CE9AC-2233-4A32-B1EA-11E7AE16E79A}" presName="negativeSpace" presStyleCnt="0"/>
      <dgm:spPr/>
      <dgm:t>
        <a:bodyPr/>
        <a:lstStyle/>
        <a:p>
          <a:endParaRPr lang="en-US"/>
        </a:p>
      </dgm:t>
    </dgm:pt>
    <dgm:pt modelId="{79DF654B-290E-4F19-BC59-F94A7509CD43}" type="pres">
      <dgm:prSet presAssocID="{BD8CE9AC-2233-4A32-B1EA-11E7AE16E79A}" presName="childText" presStyleLbl="conFg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CD4274-15DE-414F-83EA-E03D46115113}" type="pres">
      <dgm:prSet presAssocID="{C96251D6-E76E-4C9B-BDF8-68391FA7C0A8}" presName="spaceBetweenRectangles" presStyleCnt="0"/>
      <dgm:spPr/>
      <dgm:t>
        <a:bodyPr/>
        <a:lstStyle/>
        <a:p>
          <a:endParaRPr lang="en-US"/>
        </a:p>
      </dgm:t>
    </dgm:pt>
    <dgm:pt modelId="{E65204A0-F7E2-457D-ABE2-3041BE0E6B75}" type="pres">
      <dgm:prSet presAssocID="{59CD44D9-2878-4CF1-AFEA-D9B85D52C105}" presName="parentLin" presStyleCnt="0"/>
      <dgm:spPr/>
      <dgm:t>
        <a:bodyPr/>
        <a:lstStyle/>
        <a:p>
          <a:endParaRPr lang="en-US"/>
        </a:p>
      </dgm:t>
    </dgm:pt>
    <dgm:pt modelId="{598F476E-46CF-40F0-B5FD-EA53884489D8}" type="pres">
      <dgm:prSet presAssocID="{59CD44D9-2878-4CF1-AFEA-D9B85D52C105}" presName="parentLeftMargin" presStyleLbl="node1" presStyleIdx="0" presStyleCnt="6"/>
      <dgm:spPr/>
      <dgm:t>
        <a:bodyPr/>
        <a:lstStyle/>
        <a:p>
          <a:endParaRPr lang="en-US"/>
        </a:p>
      </dgm:t>
    </dgm:pt>
    <dgm:pt modelId="{AA0E4C6C-FFA0-46E5-8DC1-7E29BA2A64C4}" type="pres">
      <dgm:prSet presAssocID="{59CD44D9-2878-4CF1-AFEA-D9B85D52C105}" presName="parentText" presStyleLbl="node1" presStyleIdx="1" presStyleCnt="6" custScaleX="12158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848B55-1B9F-4283-841B-0C9316D27C41}" type="pres">
      <dgm:prSet presAssocID="{59CD44D9-2878-4CF1-AFEA-D9B85D52C105}" presName="negativeSpace" presStyleCnt="0"/>
      <dgm:spPr/>
      <dgm:t>
        <a:bodyPr/>
        <a:lstStyle/>
        <a:p>
          <a:endParaRPr lang="en-US"/>
        </a:p>
      </dgm:t>
    </dgm:pt>
    <dgm:pt modelId="{5DDECB8D-BFFB-4C46-A1F9-F4FDC22371EE}" type="pres">
      <dgm:prSet presAssocID="{59CD44D9-2878-4CF1-AFEA-D9B85D52C105}" presName="childText" presStyleLbl="conFg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2707D8-11B7-4019-AB0B-F3EC353A0D81}" type="pres">
      <dgm:prSet presAssocID="{D1070A40-7179-4FC6-8B7A-4C7EB4292C50}" presName="spaceBetweenRectangles" presStyleCnt="0"/>
      <dgm:spPr/>
      <dgm:t>
        <a:bodyPr/>
        <a:lstStyle/>
        <a:p>
          <a:endParaRPr lang="en-US"/>
        </a:p>
      </dgm:t>
    </dgm:pt>
    <dgm:pt modelId="{46423C9A-9766-4593-96FF-B11F087A3A72}" type="pres">
      <dgm:prSet presAssocID="{262A154A-9544-4CE2-894F-C90E0B5DF8D1}" presName="parentLin" presStyleCnt="0"/>
      <dgm:spPr/>
    </dgm:pt>
    <dgm:pt modelId="{3258AD9F-EBE7-43BE-BDCB-9B97DB241AF6}" type="pres">
      <dgm:prSet presAssocID="{262A154A-9544-4CE2-894F-C90E0B5DF8D1}" presName="parentLeftMargin" presStyleLbl="node1" presStyleIdx="1" presStyleCnt="6"/>
      <dgm:spPr/>
      <dgm:t>
        <a:bodyPr/>
        <a:lstStyle/>
        <a:p>
          <a:endParaRPr lang="en-US"/>
        </a:p>
      </dgm:t>
    </dgm:pt>
    <dgm:pt modelId="{59549110-0C54-4D4E-876C-5BD200A73162}" type="pres">
      <dgm:prSet presAssocID="{262A154A-9544-4CE2-894F-C90E0B5DF8D1}" presName="parentText" presStyleLbl="node1" presStyleIdx="2" presStyleCnt="6" custScaleX="12200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A68F71-FD11-4CEA-9B5B-8944DA161311}" type="pres">
      <dgm:prSet presAssocID="{262A154A-9544-4CE2-894F-C90E0B5DF8D1}" presName="negativeSpace" presStyleCnt="0"/>
      <dgm:spPr/>
    </dgm:pt>
    <dgm:pt modelId="{1150A517-3247-4391-B156-2FC40EFBCDCC}" type="pres">
      <dgm:prSet presAssocID="{262A154A-9544-4CE2-894F-C90E0B5DF8D1}" presName="childText" presStyleLbl="conFgAcc1" presStyleIdx="2" presStyleCnt="6">
        <dgm:presLayoutVars>
          <dgm:bulletEnabled val="1"/>
        </dgm:presLayoutVars>
      </dgm:prSet>
      <dgm:spPr/>
    </dgm:pt>
    <dgm:pt modelId="{3D0AEB6F-ABE0-4B62-A408-FBE641544CCE}" type="pres">
      <dgm:prSet presAssocID="{3F22DA8D-6AA0-4E82-8367-E411861D4E64}" presName="spaceBetweenRectangles" presStyleCnt="0"/>
      <dgm:spPr/>
    </dgm:pt>
    <dgm:pt modelId="{02AF69A8-85E6-47C3-BD82-99233D14FA6A}" type="pres">
      <dgm:prSet presAssocID="{E4C3559D-824F-427B-9D83-A0FE603C3863}" presName="parentLin" presStyleCnt="0"/>
      <dgm:spPr/>
    </dgm:pt>
    <dgm:pt modelId="{20A04A76-B8EE-496C-8282-4FDCA6DDEF32}" type="pres">
      <dgm:prSet presAssocID="{E4C3559D-824F-427B-9D83-A0FE603C3863}" presName="parentLeftMargin" presStyleLbl="node1" presStyleIdx="2" presStyleCnt="6" custScaleX="122001"/>
      <dgm:spPr/>
      <dgm:t>
        <a:bodyPr/>
        <a:lstStyle/>
        <a:p>
          <a:endParaRPr lang="en-US"/>
        </a:p>
      </dgm:t>
    </dgm:pt>
    <dgm:pt modelId="{C8EB94F9-AA86-45B4-B86C-A9905CA85414}" type="pres">
      <dgm:prSet presAssocID="{E4C3559D-824F-427B-9D83-A0FE603C3863}" presName="parentText" presStyleLbl="node1" presStyleIdx="3" presStyleCnt="6" custScaleX="120729" custLinFactNeighborX="-1358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9325D1-6139-4BEF-9605-0122B82BE95A}" type="pres">
      <dgm:prSet presAssocID="{E4C3559D-824F-427B-9D83-A0FE603C3863}" presName="negativeSpace" presStyleCnt="0"/>
      <dgm:spPr/>
    </dgm:pt>
    <dgm:pt modelId="{0357E0AB-3AAA-4FB8-B984-F6A1362716BF}" type="pres">
      <dgm:prSet presAssocID="{E4C3559D-824F-427B-9D83-A0FE603C3863}" presName="childText" presStyleLbl="conFgAcc1" presStyleIdx="3" presStyleCnt="6">
        <dgm:presLayoutVars>
          <dgm:bulletEnabled val="1"/>
        </dgm:presLayoutVars>
      </dgm:prSet>
      <dgm:spPr/>
    </dgm:pt>
    <dgm:pt modelId="{54678818-A01B-43A6-92F0-8E8F0850C440}" type="pres">
      <dgm:prSet presAssocID="{17CCD84E-D4C5-4362-9824-CA94F44FD975}" presName="spaceBetweenRectangles" presStyleCnt="0"/>
      <dgm:spPr/>
    </dgm:pt>
    <dgm:pt modelId="{B8031A5C-D27B-4EF4-B50A-01EC61DAE65B}" type="pres">
      <dgm:prSet presAssocID="{8F5C911C-33BD-41D5-8644-657B3FF8EACE}" presName="parentLin" presStyleCnt="0"/>
      <dgm:spPr/>
    </dgm:pt>
    <dgm:pt modelId="{A744BF23-96BA-40D6-A6E7-7D1187A5DFF5}" type="pres">
      <dgm:prSet presAssocID="{8F5C911C-33BD-41D5-8644-657B3FF8EACE}" presName="parentLeftMargin" presStyleLbl="node1" presStyleIdx="3" presStyleCnt="6" custScaleX="120729"/>
      <dgm:spPr/>
      <dgm:t>
        <a:bodyPr/>
        <a:lstStyle/>
        <a:p>
          <a:endParaRPr lang="en-US"/>
        </a:p>
      </dgm:t>
    </dgm:pt>
    <dgm:pt modelId="{9D14427F-09A9-489B-9D3C-EF1AF0C14BF2}" type="pres">
      <dgm:prSet presAssocID="{8F5C911C-33BD-41D5-8644-657B3FF8EACE}" presName="parentText" presStyleLbl="node1" presStyleIdx="4" presStyleCnt="6" custScaleX="120882" custLinFactNeighborX="-1358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FFD5F2-8DF7-4CBA-88C4-695A11CAD891}" type="pres">
      <dgm:prSet presAssocID="{8F5C911C-33BD-41D5-8644-657B3FF8EACE}" presName="negativeSpace" presStyleCnt="0"/>
      <dgm:spPr/>
    </dgm:pt>
    <dgm:pt modelId="{F93A9C95-E970-4B8B-A286-98CCA77F5F1A}" type="pres">
      <dgm:prSet presAssocID="{8F5C911C-33BD-41D5-8644-657B3FF8EACE}" presName="childText" presStyleLbl="conFgAcc1" presStyleIdx="4" presStyleCnt="6">
        <dgm:presLayoutVars>
          <dgm:bulletEnabled val="1"/>
        </dgm:presLayoutVars>
      </dgm:prSet>
      <dgm:spPr/>
    </dgm:pt>
    <dgm:pt modelId="{8BA494B1-E0BC-470C-B539-141221562C22}" type="pres">
      <dgm:prSet presAssocID="{437DF9BB-3EEC-47D0-84E5-EECBD1935152}" presName="spaceBetweenRectangles" presStyleCnt="0"/>
      <dgm:spPr/>
    </dgm:pt>
    <dgm:pt modelId="{73CB1BC9-5216-492F-9B94-DED6B13EBF62}" type="pres">
      <dgm:prSet presAssocID="{9F604FC1-7A3F-4200-A9B8-1A59BD64D84D}" presName="parentLin" presStyleCnt="0"/>
      <dgm:spPr/>
    </dgm:pt>
    <dgm:pt modelId="{F074220C-CEA1-4876-899D-9B5775A86C53}" type="pres">
      <dgm:prSet presAssocID="{9F604FC1-7A3F-4200-A9B8-1A59BD64D84D}" presName="parentLeftMargin" presStyleLbl="node1" presStyleIdx="4" presStyleCnt="6"/>
      <dgm:spPr/>
      <dgm:t>
        <a:bodyPr/>
        <a:lstStyle/>
        <a:p>
          <a:endParaRPr lang="en-US"/>
        </a:p>
      </dgm:t>
    </dgm:pt>
    <dgm:pt modelId="{ED935A39-0BE4-4363-BFA8-47BB8037409B}" type="pres">
      <dgm:prSet presAssocID="{9F604FC1-7A3F-4200-A9B8-1A59BD64D84D}" presName="parentText" presStyleLbl="node1" presStyleIdx="5" presStyleCnt="6" custScaleX="12050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52A432-8CD5-4C30-A13D-144E0604D2BC}" type="pres">
      <dgm:prSet presAssocID="{9F604FC1-7A3F-4200-A9B8-1A59BD64D84D}" presName="negativeSpace" presStyleCnt="0"/>
      <dgm:spPr/>
    </dgm:pt>
    <dgm:pt modelId="{FF42DC0E-5DC5-4167-A0D9-5E234EF06C88}" type="pres">
      <dgm:prSet presAssocID="{9F604FC1-7A3F-4200-A9B8-1A59BD64D84D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9D928169-36B0-4504-833B-DC9279511207}" type="presOf" srcId="{3B10BBC2-86C1-409B-87A3-CF89F2D05B1C}" destId="{EE43406D-0F0B-4C9B-A0C0-873FB60E0691}" srcOrd="0" destOrd="0" presId="urn:microsoft.com/office/officeart/2005/8/layout/list1"/>
    <dgm:cxn modelId="{37FA01D3-29E1-410B-9324-6ACDDB18651C}" type="presOf" srcId="{E4C3559D-824F-427B-9D83-A0FE603C3863}" destId="{20A04A76-B8EE-496C-8282-4FDCA6DDEF32}" srcOrd="0" destOrd="0" presId="urn:microsoft.com/office/officeart/2005/8/layout/list1"/>
    <dgm:cxn modelId="{1225D1A3-406A-4E37-A1FF-E248D13B60D3}" type="presOf" srcId="{9F604FC1-7A3F-4200-A9B8-1A59BD64D84D}" destId="{F074220C-CEA1-4876-899D-9B5775A86C53}" srcOrd="0" destOrd="0" presId="urn:microsoft.com/office/officeart/2005/8/layout/list1"/>
    <dgm:cxn modelId="{E2EA8622-9AAD-49D4-B313-21F9924497B5}" srcId="{3B10BBC2-86C1-409B-87A3-CF89F2D05B1C}" destId="{8F5C911C-33BD-41D5-8644-657B3FF8EACE}" srcOrd="4" destOrd="0" parTransId="{E24CA040-F135-4714-B369-FBCEF7387C23}" sibTransId="{437DF9BB-3EEC-47D0-84E5-EECBD1935152}"/>
    <dgm:cxn modelId="{426BEC3A-A9B8-474A-87ED-ED589D9EF866}" type="presOf" srcId="{59CD44D9-2878-4CF1-AFEA-D9B85D52C105}" destId="{598F476E-46CF-40F0-B5FD-EA53884489D8}" srcOrd="0" destOrd="0" presId="urn:microsoft.com/office/officeart/2005/8/layout/list1"/>
    <dgm:cxn modelId="{E67F7AD8-2225-402E-87D0-8E1CBC844817}" type="presOf" srcId="{8F5C911C-33BD-41D5-8644-657B3FF8EACE}" destId="{A744BF23-96BA-40D6-A6E7-7D1187A5DFF5}" srcOrd="0" destOrd="0" presId="urn:microsoft.com/office/officeart/2005/8/layout/list1"/>
    <dgm:cxn modelId="{693199BF-8102-49B3-B4D4-7BAFA85AECE8}" type="presOf" srcId="{BD8CE9AC-2233-4A32-B1EA-11E7AE16E79A}" destId="{DE6C02AB-5B66-4C9C-89EF-6BADBAC3B0CD}" srcOrd="0" destOrd="0" presId="urn:microsoft.com/office/officeart/2005/8/layout/list1"/>
    <dgm:cxn modelId="{EFB3C4C4-E490-4649-837A-D212B2B4ED73}" type="presOf" srcId="{8F5C911C-33BD-41D5-8644-657B3FF8EACE}" destId="{9D14427F-09A9-489B-9D3C-EF1AF0C14BF2}" srcOrd="1" destOrd="0" presId="urn:microsoft.com/office/officeart/2005/8/layout/list1"/>
    <dgm:cxn modelId="{A47A70AF-55FE-4654-A752-4DB331C6FD40}" srcId="{3B10BBC2-86C1-409B-87A3-CF89F2D05B1C}" destId="{59CD44D9-2878-4CF1-AFEA-D9B85D52C105}" srcOrd="1" destOrd="0" parTransId="{B4697EC8-6F04-47A4-8DE1-8F88F5D85C2A}" sibTransId="{D1070A40-7179-4FC6-8B7A-4C7EB4292C50}"/>
    <dgm:cxn modelId="{23EF38D1-20F4-4332-8D7E-BFE6D1782FFD}" type="presOf" srcId="{BD8CE9AC-2233-4A32-B1EA-11E7AE16E79A}" destId="{6EFC7379-8A84-42EF-8FEA-DD53AF1256CC}" srcOrd="1" destOrd="0" presId="urn:microsoft.com/office/officeart/2005/8/layout/list1"/>
    <dgm:cxn modelId="{EC29BF64-C065-46A3-8611-65346696090D}" srcId="{3B10BBC2-86C1-409B-87A3-CF89F2D05B1C}" destId="{9F604FC1-7A3F-4200-A9B8-1A59BD64D84D}" srcOrd="5" destOrd="0" parTransId="{29AC10C6-1A99-4E1E-848D-6940BCB6FDFC}" sibTransId="{1D957077-FC6B-4D04-8FE6-0087750F8BB9}"/>
    <dgm:cxn modelId="{DF42EBA6-846E-4F89-85A1-60FF66328A51}" type="presOf" srcId="{262A154A-9544-4CE2-894F-C90E0B5DF8D1}" destId="{59549110-0C54-4D4E-876C-5BD200A73162}" srcOrd="1" destOrd="0" presId="urn:microsoft.com/office/officeart/2005/8/layout/list1"/>
    <dgm:cxn modelId="{A194E200-2620-42F3-BDFC-0F6454374A9C}" srcId="{3B10BBC2-86C1-409B-87A3-CF89F2D05B1C}" destId="{262A154A-9544-4CE2-894F-C90E0B5DF8D1}" srcOrd="2" destOrd="0" parTransId="{F0D185F2-533B-434D-BF13-5B88465A17E2}" sibTransId="{3F22DA8D-6AA0-4E82-8367-E411861D4E64}"/>
    <dgm:cxn modelId="{70BC860A-75B5-4217-B938-0756DE4C404B}" type="presOf" srcId="{262A154A-9544-4CE2-894F-C90E0B5DF8D1}" destId="{3258AD9F-EBE7-43BE-BDCB-9B97DB241AF6}" srcOrd="0" destOrd="0" presId="urn:microsoft.com/office/officeart/2005/8/layout/list1"/>
    <dgm:cxn modelId="{EF55820E-FD8E-4A1E-BA08-1691CB7DB9D0}" type="presOf" srcId="{59CD44D9-2878-4CF1-AFEA-D9B85D52C105}" destId="{AA0E4C6C-FFA0-46E5-8DC1-7E29BA2A64C4}" srcOrd="1" destOrd="0" presId="urn:microsoft.com/office/officeart/2005/8/layout/list1"/>
    <dgm:cxn modelId="{FD86CBFE-3AAB-4894-A5B0-30726AB95D67}" type="presOf" srcId="{9F604FC1-7A3F-4200-A9B8-1A59BD64D84D}" destId="{ED935A39-0BE4-4363-BFA8-47BB8037409B}" srcOrd="1" destOrd="0" presId="urn:microsoft.com/office/officeart/2005/8/layout/list1"/>
    <dgm:cxn modelId="{B37811E9-A280-4DC9-AEF2-02DAD6970B56}" type="presOf" srcId="{E4C3559D-824F-427B-9D83-A0FE603C3863}" destId="{C8EB94F9-AA86-45B4-B86C-A9905CA85414}" srcOrd="1" destOrd="0" presId="urn:microsoft.com/office/officeart/2005/8/layout/list1"/>
    <dgm:cxn modelId="{DD333F91-5303-45F8-A375-DAB9C06C91E9}" srcId="{3B10BBC2-86C1-409B-87A3-CF89F2D05B1C}" destId="{BD8CE9AC-2233-4A32-B1EA-11E7AE16E79A}" srcOrd="0" destOrd="0" parTransId="{B8584627-E8D0-43CF-94F2-2B03402CD319}" sibTransId="{C96251D6-E76E-4C9B-BDF8-68391FA7C0A8}"/>
    <dgm:cxn modelId="{F92769ED-5758-4DFC-9D0B-0EDE98C675EB}" srcId="{3B10BBC2-86C1-409B-87A3-CF89F2D05B1C}" destId="{E4C3559D-824F-427B-9D83-A0FE603C3863}" srcOrd="3" destOrd="0" parTransId="{DA44B002-CC6B-40DA-B2FC-3AC7E3702F7D}" sibTransId="{17CCD84E-D4C5-4362-9824-CA94F44FD975}"/>
    <dgm:cxn modelId="{65EFA9FD-D60F-4B9C-99D0-D32CC0F061AE}" type="presParOf" srcId="{EE43406D-0F0B-4C9B-A0C0-873FB60E0691}" destId="{06553397-3E0E-47AE-BE88-F916E5E664EE}" srcOrd="0" destOrd="0" presId="urn:microsoft.com/office/officeart/2005/8/layout/list1"/>
    <dgm:cxn modelId="{3E27C5EF-36B5-4A59-B786-C2C72B5C962F}" type="presParOf" srcId="{06553397-3E0E-47AE-BE88-F916E5E664EE}" destId="{DE6C02AB-5B66-4C9C-89EF-6BADBAC3B0CD}" srcOrd="0" destOrd="0" presId="urn:microsoft.com/office/officeart/2005/8/layout/list1"/>
    <dgm:cxn modelId="{361360E1-A9CC-4F16-B044-2033DED47419}" type="presParOf" srcId="{06553397-3E0E-47AE-BE88-F916E5E664EE}" destId="{6EFC7379-8A84-42EF-8FEA-DD53AF1256CC}" srcOrd="1" destOrd="0" presId="urn:microsoft.com/office/officeart/2005/8/layout/list1"/>
    <dgm:cxn modelId="{29FD2CF1-89D0-4CBE-BC0F-54F5C666639F}" type="presParOf" srcId="{EE43406D-0F0B-4C9B-A0C0-873FB60E0691}" destId="{070AA8EC-D835-46D8-9F8E-A6D20854C8F5}" srcOrd="1" destOrd="0" presId="urn:microsoft.com/office/officeart/2005/8/layout/list1"/>
    <dgm:cxn modelId="{0041B809-64E2-430B-A9CA-E02840A0C844}" type="presParOf" srcId="{EE43406D-0F0B-4C9B-A0C0-873FB60E0691}" destId="{79DF654B-290E-4F19-BC59-F94A7509CD43}" srcOrd="2" destOrd="0" presId="urn:microsoft.com/office/officeart/2005/8/layout/list1"/>
    <dgm:cxn modelId="{32C2E15C-6E8F-4272-A6CD-CC8E84D56A3D}" type="presParOf" srcId="{EE43406D-0F0B-4C9B-A0C0-873FB60E0691}" destId="{A1CD4274-15DE-414F-83EA-E03D46115113}" srcOrd="3" destOrd="0" presId="urn:microsoft.com/office/officeart/2005/8/layout/list1"/>
    <dgm:cxn modelId="{729B58D4-6E13-46BA-BE8D-28A93D2430BE}" type="presParOf" srcId="{EE43406D-0F0B-4C9B-A0C0-873FB60E0691}" destId="{E65204A0-F7E2-457D-ABE2-3041BE0E6B75}" srcOrd="4" destOrd="0" presId="urn:microsoft.com/office/officeart/2005/8/layout/list1"/>
    <dgm:cxn modelId="{4415925B-89F1-43CE-83A6-9927BBCDE958}" type="presParOf" srcId="{E65204A0-F7E2-457D-ABE2-3041BE0E6B75}" destId="{598F476E-46CF-40F0-B5FD-EA53884489D8}" srcOrd="0" destOrd="0" presId="urn:microsoft.com/office/officeart/2005/8/layout/list1"/>
    <dgm:cxn modelId="{6EC0915B-B75D-4435-A396-CB6ED2C47E1B}" type="presParOf" srcId="{E65204A0-F7E2-457D-ABE2-3041BE0E6B75}" destId="{AA0E4C6C-FFA0-46E5-8DC1-7E29BA2A64C4}" srcOrd="1" destOrd="0" presId="urn:microsoft.com/office/officeart/2005/8/layout/list1"/>
    <dgm:cxn modelId="{410A86A7-6953-4D5B-A253-3FF326F804DE}" type="presParOf" srcId="{EE43406D-0F0B-4C9B-A0C0-873FB60E0691}" destId="{35848B55-1B9F-4283-841B-0C9316D27C41}" srcOrd="5" destOrd="0" presId="urn:microsoft.com/office/officeart/2005/8/layout/list1"/>
    <dgm:cxn modelId="{B3CC5ECE-E416-4622-B07E-A6AC4495795A}" type="presParOf" srcId="{EE43406D-0F0B-4C9B-A0C0-873FB60E0691}" destId="{5DDECB8D-BFFB-4C46-A1F9-F4FDC22371EE}" srcOrd="6" destOrd="0" presId="urn:microsoft.com/office/officeart/2005/8/layout/list1"/>
    <dgm:cxn modelId="{EA056657-06E9-4002-B7C6-2BC402FBD661}" type="presParOf" srcId="{EE43406D-0F0B-4C9B-A0C0-873FB60E0691}" destId="{FE2707D8-11B7-4019-AB0B-F3EC353A0D81}" srcOrd="7" destOrd="0" presId="urn:microsoft.com/office/officeart/2005/8/layout/list1"/>
    <dgm:cxn modelId="{E00CB193-FA4B-46A7-A353-5C96CEFE9E6C}" type="presParOf" srcId="{EE43406D-0F0B-4C9B-A0C0-873FB60E0691}" destId="{46423C9A-9766-4593-96FF-B11F087A3A72}" srcOrd="8" destOrd="0" presId="urn:microsoft.com/office/officeart/2005/8/layout/list1"/>
    <dgm:cxn modelId="{2696B4A3-79B5-47E2-87F2-7951D4116C96}" type="presParOf" srcId="{46423C9A-9766-4593-96FF-B11F087A3A72}" destId="{3258AD9F-EBE7-43BE-BDCB-9B97DB241AF6}" srcOrd="0" destOrd="0" presId="urn:microsoft.com/office/officeart/2005/8/layout/list1"/>
    <dgm:cxn modelId="{323CBD15-3E9D-4F9E-9244-025AEA6D9687}" type="presParOf" srcId="{46423C9A-9766-4593-96FF-B11F087A3A72}" destId="{59549110-0C54-4D4E-876C-5BD200A73162}" srcOrd="1" destOrd="0" presId="urn:microsoft.com/office/officeart/2005/8/layout/list1"/>
    <dgm:cxn modelId="{52DB1087-1444-443E-90BD-AFA201A79E30}" type="presParOf" srcId="{EE43406D-0F0B-4C9B-A0C0-873FB60E0691}" destId="{99A68F71-FD11-4CEA-9B5B-8944DA161311}" srcOrd="9" destOrd="0" presId="urn:microsoft.com/office/officeart/2005/8/layout/list1"/>
    <dgm:cxn modelId="{6101A25B-1BA9-4D13-9902-22D2904A32E1}" type="presParOf" srcId="{EE43406D-0F0B-4C9B-A0C0-873FB60E0691}" destId="{1150A517-3247-4391-B156-2FC40EFBCDCC}" srcOrd="10" destOrd="0" presId="urn:microsoft.com/office/officeart/2005/8/layout/list1"/>
    <dgm:cxn modelId="{47823CF6-6AAD-4333-9C97-C24EF21A10BC}" type="presParOf" srcId="{EE43406D-0F0B-4C9B-A0C0-873FB60E0691}" destId="{3D0AEB6F-ABE0-4B62-A408-FBE641544CCE}" srcOrd="11" destOrd="0" presId="urn:microsoft.com/office/officeart/2005/8/layout/list1"/>
    <dgm:cxn modelId="{64AFB3A9-3B7E-4A96-869C-F878C6616438}" type="presParOf" srcId="{EE43406D-0F0B-4C9B-A0C0-873FB60E0691}" destId="{02AF69A8-85E6-47C3-BD82-99233D14FA6A}" srcOrd="12" destOrd="0" presId="urn:microsoft.com/office/officeart/2005/8/layout/list1"/>
    <dgm:cxn modelId="{0C4968F8-8F1C-4A20-9802-9A49ABC4C3FD}" type="presParOf" srcId="{02AF69A8-85E6-47C3-BD82-99233D14FA6A}" destId="{20A04A76-B8EE-496C-8282-4FDCA6DDEF32}" srcOrd="0" destOrd="0" presId="urn:microsoft.com/office/officeart/2005/8/layout/list1"/>
    <dgm:cxn modelId="{FE7B81AB-1E0E-408C-AB68-7C2C2864821F}" type="presParOf" srcId="{02AF69A8-85E6-47C3-BD82-99233D14FA6A}" destId="{C8EB94F9-AA86-45B4-B86C-A9905CA85414}" srcOrd="1" destOrd="0" presId="urn:microsoft.com/office/officeart/2005/8/layout/list1"/>
    <dgm:cxn modelId="{A3E71FB9-F5C8-400F-B5F5-F28AC434DC7E}" type="presParOf" srcId="{EE43406D-0F0B-4C9B-A0C0-873FB60E0691}" destId="{2D9325D1-6139-4BEF-9605-0122B82BE95A}" srcOrd="13" destOrd="0" presId="urn:microsoft.com/office/officeart/2005/8/layout/list1"/>
    <dgm:cxn modelId="{F3348310-7114-4D11-834E-F1B699D1FBA6}" type="presParOf" srcId="{EE43406D-0F0B-4C9B-A0C0-873FB60E0691}" destId="{0357E0AB-3AAA-4FB8-B984-F6A1362716BF}" srcOrd="14" destOrd="0" presId="urn:microsoft.com/office/officeart/2005/8/layout/list1"/>
    <dgm:cxn modelId="{8EED60B8-A477-4271-9094-7640D8CEA157}" type="presParOf" srcId="{EE43406D-0F0B-4C9B-A0C0-873FB60E0691}" destId="{54678818-A01B-43A6-92F0-8E8F0850C440}" srcOrd="15" destOrd="0" presId="urn:microsoft.com/office/officeart/2005/8/layout/list1"/>
    <dgm:cxn modelId="{E5CC97F5-A588-4487-AF3B-8F2FA9F014B3}" type="presParOf" srcId="{EE43406D-0F0B-4C9B-A0C0-873FB60E0691}" destId="{B8031A5C-D27B-4EF4-B50A-01EC61DAE65B}" srcOrd="16" destOrd="0" presId="urn:microsoft.com/office/officeart/2005/8/layout/list1"/>
    <dgm:cxn modelId="{CEF118C6-3EB2-455E-9FB3-B31BCE407CC1}" type="presParOf" srcId="{B8031A5C-D27B-4EF4-B50A-01EC61DAE65B}" destId="{A744BF23-96BA-40D6-A6E7-7D1187A5DFF5}" srcOrd="0" destOrd="0" presId="urn:microsoft.com/office/officeart/2005/8/layout/list1"/>
    <dgm:cxn modelId="{0A3D5AFE-E205-4957-A03B-A4774BA3A4AF}" type="presParOf" srcId="{B8031A5C-D27B-4EF4-B50A-01EC61DAE65B}" destId="{9D14427F-09A9-489B-9D3C-EF1AF0C14BF2}" srcOrd="1" destOrd="0" presId="urn:microsoft.com/office/officeart/2005/8/layout/list1"/>
    <dgm:cxn modelId="{38878B2A-48FC-4606-88C6-012721A0F0ED}" type="presParOf" srcId="{EE43406D-0F0B-4C9B-A0C0-873FB60E0691}" destId="{A7FFD5F2-8DF7-4CBA-88C4-695A11CAD891}" srcOrd="17" destOrd="0" presId="urn:microsoft.com/office/officeart/2005/8/layout/list1"/>
    <dgm:cxn modelId="{762D5DD4-ED54-4C8E-9245-9DFC03304171}" type="presParOf" srcId="{EE43406D-0F0B-4C9B-A0C0-873FB60E0691}" destId="{F93A9C95-E970-4B8B-A286-98CCA77F5F1A}" srcOrd="18" destOrd="0" presId="urn:microsoft.com/office/officeart/2005/8/layout/list1"/>
    <dgm:cxn modelId="{622DA94F-30CD-4E1E-8B6E-BB9BA3672087}" type="presParOf" srcId="{EE43406D-0F0B-4C9B-A0C0-873FB60E0691}" destId="{8BA494B1-E0BC-470C-B539-141221562C22}" srcOrd="19" destOrd="0" presId="urn:microsoft.com/office/officeart/2005/8/layout/list1"/>
    <dgm:cxn modelId="{794D849F-CF83-4D14-B413-3717B39388B0}" type="presParOf" srcId="{EE43406D-0F0B-4C9B-A0C0-873FB60E0691}" destId="{73CB1BC9-5216-492F-9B94-DED6B13EBF62}" srcOrd="20" destOrd="0" presId="urn:microsoft.com/office/officeart/2005/8/layout/list1"/>
    <dgm:cxn modelId="{7D936133-9F23-4150-80A5-15C8C6FFE9B5}" type="presParOf" srcId="{73CB1BC9-5216-492F-9B94-DED6B13EBF62}" destId="{F074220C-CEA1-4876-899D-9B5775A86C53}" srcOrd="0" destOrd="0" presId="urn:microsoft.com/office/officeart/2005/8/layout/list1"/>
    <dgm:cxn modelId="{EBD1F06A-EFB6-4E6D-A018-FBF50AB3D106}" type="presParOf" srcId="{73CB1BC9-5216-492F-9B94-DED6B13EBF62}" destId="{ED935A39-0BE4-4363-BFA8-47BB8037409B}" srcOrd="1" destOrd="0" presId="urn:microsoft.com/office/officeart/2005/8/layout/list1"/>
    <dgm:cxn modelId="{25D0BF02-0DF4-4633-A61D-5F9179D66DD8}" type="presParOf" srcId="{EE43406D-0F0B-4C9B-A0C0-873FB60E0691}" destId="{0F52A432-8CD5-4C30-A13D-144E0604D2BC}" srcOrd="21" destOrd="0" presId="urn:microsoft.com/office/officeart/2005/8/layout/list1"/>
    <dgm:cxn modelId="{6D21A323-8978-41CF-9376-448089AAEAC9}" type="presParOf" srcId="{EE43406D-0F0B-4C9B-A0C0-873FB60E0691}" destId="{FF42DC0E-5DC5-4167-A0D9-5E234EF06C88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DF654B-290E-4F19-BC59-F94A7509CD43}">
      <dsp:nvSpPr>
        <dsp:cNvPr id="0" name=""/>
        <dsp:cNvSpPr/>
      </dsp:nvSpPr>
      <dsp:spPr>
        <a:xfrm>
          <a:off x="0" y="316263"/>
          <a:ext cx="9007522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FC7379-8A84-42EF-8FEA-DD53AF1256CC}">
      <dsp:nvSpPr>
        <dsp:cNvPr id="0" name=""/>
        <dsp:cNvSpPr/>
      </dsp:nvSpPr>
      <dsp:spPr>
        <a:xfrm>
          <a:off x="450376" y="35823"/>
          <a:ext cx="7666509" cy="56088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24" tIns="0" rIns="238324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  <a:latin typeface="Arial Narrow" panose="020B0606020202030204" pitchFamily="34" charset="0"/>
            </a:rPr>
            <a:t>1. Name and describe the functions of the different layers of the Internet Model</a:t>
          </a:r>
          <a:endParaRPr lang="en-US" sz="2000" kern="1200" dirty="0">
            <a:solidFill>
              <a:schemeClr val="tx1"/>
            </a:solidFill>
            <a:latin typeface="Arial Narrow" panose="020B0606020202030204" pitchFamily="34" charset="0"/>
          </a:endParaRPr>
        </a:p>
      </dsp:txBody>
      <dsp:txXfrm>
        <a:off x="477756" y="63203"/>
        <a:ext cx="7611749" cy="506120"/>
      </dsp:txXfrm>
    </dsp:sp>
    <dsp:sp modelId="{5DDECB8D-BFFB-4C46-A1F9-F4FDC22371EE}">
      <dsp:nvSpPr>
        <dsp:cNvPr id="0" name=""/>
        <dsp:cNvSpPr/>
      </dsp:nvSpPr>
      <dsp:spPr>
        <a:xfrm>
          <a:off x="0" y="1178103"/>
          <a:ext cx="9007522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2079139"/>
              <a:satOff val="-9594"/>
              <a:lumOff val="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0E4C6C-FFA0-46E5-8DC1-7E29BA2A64C4}">
      <dsp:nvSpPr>
        <dsp:cNvPr id="0" name=""/>
        <dsp:cNvSpPr/>
      </dsp:nvSpPr>
      <dsp:spPr>
        <a:xfrm>
          <a:off x="450376" y="897663"/>
          <a:ext cx="7666509" cy="560880"/>
        </a:xfrm>
        <a:prstGeom prst="roundRect">
          <a:avLst/>
        </a:prstGeom>
        <a:solidFill>
          <a:schemeClr val="accent4">
            <a:hueOff val="2079139"/>
            <a:satOff val="-9594"/>
            <a:lumOff val="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24" tIns="0" rIns="238324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  <a:latin typeface="Arial Narrow" panose="020B0606020202030204" pitchFamily="34" charset="0"/>
            </a:rPr>
            <a:t>2. Explain the importance of protocols and standards for the Internet Model</a:t>
          </a:r>
          <a:endParaRPr lang="en-US" sz="2000" kern="1200" dirty="0">
            <a:solidFill>
              <a:schemeClr val="tx1"/>
            </a:solidFill>
            <a:latin typeface="Arial Narrow" panose="020B0606020202030204" pitchFamily="34" charset="0"/>
          </a:endParaRPr>
        </a:p>
      </dsp:txBody>
      <dsp:txXfrm>
        <a:off x="477756" y="925043"/>
        <a:ext cx="7611749" cy="506120"/>
      </dsp:txXfrm>
    </dsp:sp>
    <dsp:sp modelId="{1150A517-3247-4391-B156-2FC40EFBCDCC}">
      <dsp:nvSpPr>
        <dsp:cNvPr id="0" name=""/>
        <dsp:cNvSpPr/>
      </dsp:nvSpPr>
      <dsp:spPr>
        <a:xfrm>
          <a:off x="0" y="2039943"/>
          <a:ext cx="9007522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4158277"/>
              <a:satOff val="-19187"/>
              <a:lumOff val="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549110-0C54-4D4E-876C-5BD200A73162}">
      <dsp:nvSpPr>
        <dsp:cNvPr id="0" name=""/>
        <dsp:cNvSpPr/>
      </dsp:nvSpPr>
      <dsp:spPr>
        <a:xfrm>
          <a:off x="450376" y="1759503"/>
          <a:ext cx="7692486" cy="560880"/>
        </a:xfrm>
        <a:prstGeom prst="roundRect">
          <a:avLst/>
        </a:prstGeom>
        <a:solidFill>
          <a:schemeClr val="accent4">
            <a:hueOff val="4158277"/>
            <a:satOff val="-19187"/>
            <a:lumOff val="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24" tIns="0" rIns="238324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  <a:latin typeface="Arial Narrow" panose="020B0606020202030204" pitchFamily="34" charset="0"/>
            </a:rPr>
            <a:t>3. Identify different application architectures</a:t>
          </a:r>
        </a:p>
      </dsp:txBody>
      <dsp:txXfrm>
        <a:off x="477756" y="1786883"/>
        <a:ext cx="7637726" cy="506120"/>
      </dsp:txXfrm>
    </dsp:sp>
    <dsp:sp modelId="{0357E0AB-3AAA-4FB8-B984-F6A1362716BF}">
      <dsp:nvSpPr>
        <dsp:cNvPr id="0" name=""/>
        <dsp:cNvSpPr/>
      </dsp:nvSpPr>
      <dsp:spPr>
        <a:xfrm>
          <a:off x="0" y="2901783"/>
          <a:ext cx="9007522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6237415"/>
              <a:satOff val="-28781"/>
              <a:lumOff val="1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EB94F9-AA86-45B4-B86C-A9905CA85414}">
      <dsp:nvSpPr>
        <dsp:cNvPr id="0" name=""/>
        <dsp:cNvSpPr/>
      </dsp:nvSpPr>
      <dsp:spPr>
        <a:xfrm>
          <a:off x="488302" y="2621343"/>
          <a:ext cx="7612283" cy="560880"/>
        </a:xfrm>
        <a:prstGeom prst="roundRect">
          <a:avLst/>
        </a:prstGeom>
        <a:solidFill>
          <a:schemeClr val="accent4">
            <a:hueOff val="6237415"/>
            <a:satOff val="-28781"/>
            <a:lumOff val="1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24" tIns="0" rIns="238324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  <a:latin typeface="Arial Narrow" panose="020B0606020202030204" pitchFamily="34" charset="0"/>
            </a:rPr>
            <a:t>4. Understand and analyze the HTTP application layer protocol</a:t>
          </a:r>
        </a:p>
      </dsp:txBody>
      <dsp:txXfrm>
        <a:off x="515682" y="2648723"/>
        <a:ext cx="7557523" cy="506120"/>
      </dsp:txXfrm>
    </dsp:sp>
    <dsp:sp modelId="{F93A9C95-E970-4B8B-A286-98CCA77F5F1A}">
      <dsp:nvSpPr>
        <dsp:cNvPr id="0" name=""/>
        <dsp:cNvSpPr/>
      </dsp:nvSpPr>
      <dsp:spPr>
        <a:xfrm>
          <a:off x="0" y="3763623"/>
          <a:ext cx="9007522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8316554"/>
              <a:satOff val="-38374"/>
              <a:lumOff val="1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14427F-09A9-489B-9D3C-EF1AF0C14BF2}">
      <dsp:nvSpPr>
        <dsp:cNvPr id="0" name=""/>
        <dsp:cNvSpPr/>
      </dsp:nvSpPr>
      <dsp:spPr>
        <a:xfrm>
          <a:off x="482573" y="3483183"/>
          <a:ext cx="7621930" cy="560880"/>
        </a:xfrm>
        <a:prstGeom prst="roundRect">
          <a:avLst/>
        </a:prstGeom>
        <a:solidFill>
          <a:schemeClr val="accent4">
            <a:hueOff val="8316554"/>
            <a:satOff val="-38374"/>
            <a:lumOff val="1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24" tIns="0" rIns="238324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  <a:latin typeface="Arial Narrow" panose="020B0606020202030204" pitchFamily="34" charset="0"/>
            </a:rPr>
            <a:t>5. Understand how e-mail is sent using the SMTP, POP and IMAP protocols</a:t>
          </a:r>
        </a:p>
      </dsp:txBody>
      <dsp:txXfrm>
        <a:off x="509953" y="3510563"/>
        <a:ext cx="7567170" cy="506120"/>
      </dsp:txXfrm>
    </dsp:sp>
    <dsp:sp modelId="{FF42DC0E-5DC5-4167-A0D9-5E234EF06C88}">
      <dsp:nvSpPr>
        <dsp:cNvPr id="0" name=""/>
        <dsp:cNvSpPr/>
      </dsp:nvSpPr>
      <dsp:spPr>
        <a:xfrm>
          <a:off x="0" y="4625463"/>
          <a:ext cx="9007522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10395692"/>
              <a:satOff val="-47968"/>
              <a:lumOff val="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935A39-0BE4-4363-BFA8-47BB8037409B}">
      <dsp:nvSpPr>
        <dsp:cNvPr id="0" name=""/>
        <dsp:cNvSpPr/>
      </dsp:nvSpPr>
      <dsp:spPr>
        <a:xfrm>
          <a:off x="450376" y="4345023"/>
          <a:ext cx="7598097" cy="560880"/>
        </a:xfrm>
        <a:prstGeom prst="roundRect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324" tIns="0" rIns="238324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  <a:latin typeface="Arial Narrow" panose="020B0606020202030204" pitchFamily="34" charset="0"/>
            </a:rPr>
            <a:t>6. Understand the difference between UDP (connectionless) and TCP (connection-oriented) transport layer protocols</a:t>
          </a:r>
        </a:p>
      </dsp:txBody>
      <dsp:txXfrm>
        <a:off x="477756" y="4372403"/>
        <a:ext cx="7543337" cy="50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11T04:23:10.0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6077 6524 0,'0'0'0,"0"-25"0</inkml:trace>
  <inkml:trace contextRef="#ctx0" brushRef="#br0" timeOffset="1344.723">6152 6300 0,'0'25'63,"0"0"-17,0 0-30,0 0-16,0-1 16,0 1-16,0 0 0,0 0 15,0 0 1,0 24-16,24-24 16,-24 0-16,0 0 15,0 24-15,0-24 16,0 0-16,0 0 15,0-1-15,0 1 0,0 0 16,0 0-16,0 0 16,0 0-16,0-1 0,0 1 15,0 0-15,0 0 16,0-50 31,0-25-47,0 26 15</inkml:trace>
  <inkml:trace contextRef="#ctx0" brushRef="#br0" timeOffset="2330.526">6127 6201 0,'-25'0'15,"50"0"16,0-25 1,-1 25-32,1 0 0,0 0 15,25-24 1,-26 24-16,1 0 0,0 0 16,25-25-16,-26 25 0,76 0 0,-51-25 15,1 25-15,-1 0 0,26-25 16,49 25-16,-50 0 15,-24-25-15,0 25 0,24 0 0,-24 0 16,49 0-16,-74 0 16,24 0-16,1 0 0,-25 25 0,-1-25 15,26 0-15,-25 0 0,0 0 16,-1 0-16,1 0 0,0 0 16,0 0-16,0-25 15,-25 50 32,0 0-31,0 0-16,-25-25 15,25 25-15,0-1 16,-25 1-16,25 0 0,0 0 16,0 0-16,0 24 15,0-24-15,0 0 0,0 0 16,0-1-16,0 1 0,0 25 15,0-25-15,0-1 0,0 26 16,0-25-16,0 24 0,0-24 16,0 0-16,0 0 0,0 0 0,0 24 15,0 1-15,0-25 0,0 0 16,0-1-16,0 1 0,0 25 16,0-25-16,0-1 15,0 1-15,0 0 16,-25-25 31,0 25-32,1-25-15,-1 0 16,-25 0-16,25 0 16,1 0-16,-26 0 0,25 25 0,0-25 15,-49 0-15,24 0 0,26 0 16,-26 24-16,0-24 0,-49 0 15,74 0-15,-24 0 0,-1 0 16,0 25-16,1-25 0,-50 0 16,74 0-16,-25 0 0,1 0 15,24 0-15,0 0 0,-25 0 16,26 0-16,-1 0 0,25-25 16</inkml:trace>
  <inkml:trace contextRef="#ctx0" brushRef="#br0" timeOffset="2732.5222">6648 6548 0,'0'25'15,"0"0"1,0 0 0,0 0-16,0-1 15,0 1-15,0 0 16,0 0-16,0 0 0,0-1 16,0 1-16,24-25 15</inkml:trace>
  <inkml:trace contextRef="#ctx0" brushRef="#br0" timeOffset="3008.6799">6598 6573 0,'0'-74'16,"0"148"-16,0-173 16,25 99-16,0 0 15,-1 0-15,26-25 16,-25 25-16,0 0 0,-1 0 0,1 0 15,0 0-15,50 0 0,-51 0 16,26 0-16,-25 0 0,0 0 16,24 0-16,-24 0 0,0 25 15,0-25 1,-25 25-16,0 0 16,0-1-16,-25 26 15,25-25-15,0 0 16,-25-1-16,25 1 0,0 0 15,-25 0-15,0 0 16</inkml:trace>
  <inkml:trace contextRef="#ctx0" brushRef="#br0" timeOffset="3145.2402">6772 6821 0,'0'0'0,"-25"0"15,50 0 1,-1 0-16,1 0 15,0-25-15,25 25 0,24 0 16,-49-24-16</inkml:trace>
  <inkml:trace contextRef="#ctx0" brushRef="#br0" timeOffset="3699.5848">6276 7491 0,'0'0'0,"0"25"31,0 0-31,24-1 15,-24 1-15,0 0 16,0 0-16,0 0 16,25-1-16,-25 1 15</inkml:trace>
  <inkml:trace contextRef="#ctx0" brushRef="#br0" timeOffset="4287.3521">6226 7491 0,'0'-25'32,"25"25"-32,0 0 15,-1 0-15,1 0 16,0 0-1,0 0 1,0 0-16,-1 0 16,1 0-16,0-25 0,25 25 15,-26 0-15,26 0 0,-25 0 0,24-24 16,51 24-16,-51 0 0,1-25 16,24 25-16,-24 0 15,24-25-15,50 25 0,-74-25 0,24 25 16,-24 0-16,0-25 15,-1 25-15,50 0 0,-74 0 0,0 0 16,0 0-16,0 0 16,-25-24-16,24 24 47,-24 24-32,0 1 1,0 0-16,0 0 15,0 0 1,0-1-16,0 1 0,0 0 16,0 0-16,0 0 15,0 24-15,0-24 0,25-25 16,-25 25-16,0 0 0,0-1 16,0 1-16,0 0 15,0 0-15,-25-25 16,25 25-16,-24-25 15,-1 0 1</inkml:trace>
  <inkml:trace contextRef="#ctx0" brushRef="#br0" timeOffset="4627.2396">6573 7764 0,'0'0'16,"-25"0"-16,75 0 31,-25 0-16,0 0-15,-1 0 16,26 0-16,-25 0 16,0 0-16,24 0 0,-24-25 0,50 25 15,-26 0-15,1 0 0,-1-25 16,1 25-16,0 0 0,49-25 16,-50 25-16,-24 0 0,25 0 0,-25 0 15,-1 0-15,1 0 16</inkml:trace>
  <inkml:trace contextRef="#ctx0" brushRef="#br0" timeOffset="6282.2209">22225 4167 0,'0'0'0,"0"25"0,0 0 15,0 0 1,0-1-16,0 1 0,0 0 16,0 0-16,0 24 0,0-24 15,0 0-15,0 0 16,0 24-16,0-24 0,25 50 16,-25-26-16,25-24 0,-25 25 15,0-1-15,0 1 0,0 74 0,0-74 16,0-1-16,0 26 0,0-26 15,-25 100-15,25-99 0,0-1 16,0 26-16,0-1 0,0-24 16,-25 49-16,25-50 0,0 1 15,0 0-15,0-1 0,0 1 16,0 0-16,0-26 0,0 1 0,0 0 16,0 0-16,0 24 0</inkml:trace>
  <inkml:trace contextRef="#ctx0" brushRef="#br0" timeOffset="7300.8977">22076 3944 0,'0'-25'32,"25"25"-32,0 25 15,0-25 1,-1 25-16,1-25 15,0 0-15,0 0 16,0 0-16,24 0 0,-24 0 16,0 0-16,24 0 0,-24 25 15,25-25-15,49 0 0,-25 0 0,1 0 16,-1 0-16,1 0 0,98 0 16,-73 0-16,-1 0 0,0 24 15,0-24-15,0 0 0,75 25 16,-75-25-16,-24 25 0,24-25 15,-25 25-15,1-25 0,74 25 16,-100-25-16,26 0 0,-26 0 16,1 0-16,24 0 0,-49 24 0,0-24 15,0 0 1,-50 0 46,0 25-46,0 0 0,0-25-16,25 25 15,-24 0-15,24 24 16,0-24-16,0 0 0,0 0 0,0-1 16,0 51-16,0-50 0,0-1 15,0 26-15,0 0 0,0-26 16,24 76-16,-24-76 15,0 26-15,0 0 0,0-1 0,0-24 16,0 74-16,0-74 0,0 25 16,0-25-16,0 24 0,0 26 15,0-51-15,0 26 0,0 0 16,0-1-16,0 1 0,0 24 16,0-24-16,0-1 0,0 1 15,0 0-15,0 24 0,0-24 16,-24-1-16,24-24 0,0 25 0,0-25 15,0 49-15,0-24 16,0-26-16,0 26 0,24-25 16,-24 49-16,0-24 0,0-25 15,0-1-15,0 1 0,0 25 0,0-1 16,0-24-16,0 0 16,0 0-16,-24-25 15,-1-25 1</inkml:trace>
  <inkml:trace contextRef="#ctx0" brushRef="#br0" timeOffset="7820.8486">22498 6424 0,'-25'0'0,"25"-24"16,-25 24-16,50 0 47,0 0-47,0 24 0,-1-24 15,1 0 1,25 0-16,24 0 0,-49 0 15,50 0-15,-26 0 0,26 0 16,-1 0-16,75 0 0,-75 0 16,25 0-16,-24 0 0,24 0 0,75 25 15,-75-25-15,-25 0 0,26 25 16,-26-25-16,0 25 0,50-25 16,-49 0-16,-26 25 0,1-25 15,-25 0-15,49 0 0,-49 0 16,0 0-16,-25-25 15,-25 0-15</inkml:trace>
  <inkml:trace contextRef="#ctx0" brushRef="#br0" timeOffset="8547.3994">22498 4738 0,'0'0'0,"25"0"47,-1 0-47,1 0 16,0 0-1,0 0-15,0 0 16,-1 0-16,1 0 0,0 0 0,25 0 16,24 0-16,-49 0 0,25 0 15,24 0-15,-24 0 0,24 0 16,75 24-16,-50-24 0,-25 0 15,26 0-15,-26 0 0,100 0 16,-100 25-16,25-25 0,-24 0 16,-26 0-16,26 0 0,24 0 0,-74 0 15,0 0-15,24 0 0,-24 0 16,0 0-16,-50 0 31,-25 0-31</inkml:trace>
  <inkml:trace contextRef="#ctx0" brushRef="#br0" timeOffset="9002.1197">22746 5184 0,'-25'0'0,"50"0"31,0 0-31,24-25 15,-24 25-15,0 0 0,0 0 16,24 0-16,26 0 0,-26 0 16,1 0-16,0 0 0,24 0 15,0 0-15,50 0 0,-49 0 16,-1 0-16,1 0 0,-1 0 16,0 25-16,51-25 0,-76 0 15,1 0-15,-1 0 0,1 0 16,24 0-16,-49 0 15,0 25-15,-50-25 32,0 0-32,-24 25 15</inkml:trace>
  <inkml:trace contextRef="#ctx0" brushRef="#br0" timeOffset="9387.5285">22771 5606 0,'25'0'31,"24"0"-16,-24 0-15,0 0 16,0 0-16,24 0 0,-24 0 16,0 0-16,24 0 0,-24 0 15,25 0-15,49-25 0,-49 25 16,-1 0-16,26 0 0,49 0 16,24 0-16,-73 0 0,-1 0 15,1 0-15,-26 0 0,75 0 16,-74 0-16,0 0 0,-26 0 15,1 0-15,0 0 0,0 0 16,-25 25-16,-25-25 16,0 0-1,0 0-15</inkml:trace>
  <inkml:trace contextRef="#ctx0" brushRef="#br0" timeOffset="9734.0435">22845 5879 0,'0'0'0,"-25"0"15,50 0 1,25 0-1,-25 0-15,-1 0 0,1 0 16,25 0-16,24 0 0,-24 0 16,-1 0-16,1-25 0,24 25 0,-24 0 15,99 0-15,-75 0 0,-24 0 16,24 0-16,1 0 0,74 0 16,-100 0-16,26 0 0,-1 25 15,-24-25-15,-1 0 16,26 0-16,-51 0 0,1 0 0,0 0 15,0 0-15,-25-25 0,0 0 16</inkml:trace>
  <inkml:trace contextRef="#ctx0" brushRef="#br0" timeOffset="10310.7882">22671 4142 0,'0'25'15,"25"0"1,-25 0-1,0 0-15,0-1 0,25 51 16,-25-50-16,0-1 0,0 26 16,0-25-16,0 24 0,0 51 0,0-51 15,0 1-15,0 24 0,0-24 16,0 99-16,0-100 0,25 26 16,-25-1-16,0-24 0,25 24 15,-25 75-15,25-99 0,-25 24 16,24 0-16,-24-24 0,25 24 15,-25 26-15,25-51 0,-25 1 16,25 0-16,-25-1 0,0 26 16,0-26-16,25-24 0,-25 0 15,0 24-15,0-24 0,0 0 16,0-50 0</inkml:trace>
  <inkml:trace contextRef="#ctx0" brushRef="#br0" timeOffset="10801.4025">23068 4316 0,'0'0'0,"25"0"31,-25 25-31,0 0 16,0 24-1,0-24-15,0 0 16,0 24-16,0-24 0,-25 74 0,25-74 16,0 25-16,0 24 0,0-24 15,0 0-15,25 74 0,-25-75 16,0 26-16,0-1 0,25-24 16,-25 24-16,0 50 0,0-50 15,0 1-15,0-1 0,0-24 16,0 74-16,0-99 0,25 24 15,-25 1-15,0-25 0,0 24 16,0 1-16,0-25 0,0 0 16,25-1-16,-25 1 0,0 0 15,0 0-15,0-50 16</inkml:trace>
  <inkml:trace contextRef="#ctx0" brushRef="#br0" timeOffset="11300.6249">23515 4366 0,'-25'0'0,"25"24"31,0 1-15,0 0-16,0 0 0,0 24 15,0-24-15,0 0 0,0 74 16,0-49-16,0-1 0,0 1 16,0 0-16,0-1 0,0 75 15,0-49-15,0-26 0,0 26 16,0-1-16,0 50 0,0-49 16,0-1-16,0-24 0,0 24 15,0 0-15,25 51 0,-25-76 0,0 1 16,0-1-16,25 1 15,-25 0-15,0 24 0,0-24 16,0-26-16,24 1 0,-24 0 16,0 25-16,0-75 31</inkml:trace>
  <inkml:trace contextRef="#ctx0" brushRef="#br0" timeOffset="11758.1343">23937 4366 0,'0'0'0,"0"-25"0,0 50 32,0-1-17,0 1-15,0 25 0,0-25 16,0 24-16,0-24 0,0 25 0,0-26 15,0 76-15,0-51 0,0 1 16,0 0-16,0-1 0,0 75 16,0-74-16,0 24 0,0 1 15,0-1-15,0 0 0,0 75 16,0-74-16,0 24 0,0-25 16,0-24-16,0 24 0,0 26 0,0-26 15,0-49-15,0 24 0,0-24 16,0 50-16,0-51 15,0 1-15</inkml:trace>
  <inkml:trace contextRef="#ctx0" brushRef="#br0" timeOffset="18660.5831">22523 6821 0,'0'-25'0,"0"1"47,-25 24-16,0 0-31,0 0 16,25 24-16,-25-24 15,25 25 1,-24 25-16,24-25 16,24-25-16,-24 25 15,25-25-15,0 24 0,-25 1 16,25-25-16,0 25 16,-25 0-1,-25-25 1,0 0-16,0 0 31,0 0-31,1 0 16,48-25 15</inkml:trace>
  <inkml:trace contextRef="#ctx0" brushRef="#br0" timeOffset="19000.4903">22671 6995 0,'25'0'0,"-25"-25"16,0 0-16,25 25 16,0 0-16,-25-24 15,25-1-15,0 25 16,-25-25-16,0 0 0,0 0 15,-25 0 1,0 25-16,0 0 16,0 25-1,0 25-15,25-25 0,-24 0 16,24-1-16,0 1 16,24 0-16,1 0 15,25 0 1,-25-25-16,0 0 15,-1-25-15,26 0 16,-25 0-16,0 25 0,-25-25 16</inkml:trace>
  <inkml:trace contextRef="#ctx0" brushRef="#br0" timeOffset="19300.3606">23044 6846 0,'0'0'0,"0"-25"16,0 50 30,0 0-46,0 0 0,0 0 16,0-1-16,0 26 16,0-25-16,0 0 15,0-1-15,24-48 32,-24-1-32,25 0 15,-25 0 1,25 0-16,-25 1 15,0-1-15,0 0 16,25 25 15,0 0-15</inkml:trace>
  <inkml:trace contextRef="#ctx0" brushRef="#br0" timeOffset="19593.7011">23292 6871 0,'0'25'31,"0"0"-15,0-1-16,0 1 15,24 25-15,-24-25 0,0-1 16,25 1-16,-25 0 15,25-25-15,0 0 16,-25-25 0,0 0-16,25 1 0,-25-1 15,0 0-15,24 0 0,-24 0 16,0 1-16,0-1 0,0 0 0,0 0 16,25 25-1</inkml:trace>
  <inkml:trace contextRef="#ctx0" brushRef="#br0" timeOffset="20125.3154">23589 7045 0,'25'0'16,"25"-25"-1,-50 0 1,24 25-16,-24-25 0,0 0 16,0 1-16,0-1 15,-24 25-15,-1 0 16,0 0-16,0 0 16,0 25-1,25-1-15,0 1 0,0 0 16,0 0-1,25-25-15,0 25 0,0-25 16,24 0-16,-24 0 16,0 0-16,0-25 0,0 25 15,-1-25-15,51 0 0,-50 0 16,0 25-16,-25-24 0,24-1 16,1 25-16,0-25 0,-25 50 46,0 0-46,0 24 16,0-24-16,0 0 16,25 0-1,-25-1-15,25-24 16,-1-24-16,1-26 16,-25 25-16,0 0 15,25 25-15,0-49 0,-25 24 16,25 0-16,-1 0 15,26 0-15,-25 25 16</inkml:trace>
  <inkml:trace contextRef="#ctx0" brushRef="#br0" timeOffset="21228.9415">6226 8508 0,'0'-25'16,"0"0"0,0 1-1,0-1 1,-25 25 15,0 0-15,1 0-16,24 25 15,-25-25-15,25 24 0,-25 1 0,0 0 16,25 0-16,0 0 16,0-1-16,0 26 0,0-25 15,0 0-15,25-1 16,0 1-16,0-25 0,-1 0 16,1 0-16,0 0 0,0 0 15,0-25-15,-1 1 0</inkml:trace>
  <inkml:trace contextRef="#ctx0" brushRef="#br0" timeOffset="21448.5812">6499 8285 0,'0'0'0,"0"-25"0,-25 25 32,25 50-17,0-26-15,0 1 16,0 0-16,-25 49 0,25-24 0,0-25 15,0 24-15,0 1 0,0-25 0,0 49 16,0-24-16,0-25 0,0-1 16,0 1-16,0 0 15,0 0-15,25-25 16</inkml:trace>
  <inkml:trace contextRef="#ctx0" brushRef="#br0" timeOffset="21617.498">6697 8607 0,'0'0'0,"-25"25"16,25 0-1,0 0-15,-24-1 0,24 1 16,0 25-16,0-25 0,0-1 16,0 1-16,0 0 15,0 0-15</inkml:trace>
  <inkml:trace contextRef="#ctx0" brushRef="#br0" timeOffset="21751.5006">6697 8434 0,'0'0'16,"0"-25"-16,0 50 31,0-1-15</inkml:trace>
  <inkml:trace contextRef="#ctx0" brushRef="#br0" timeOffset="22600.218">6921 8781 0,'0'25'0,"0"-50"31,0 0-31,24 25 0,-24-25 16,25 0-16,-25 1 0,0-1 16,0 0-16,0 0 15,-25 25 1,1 0-16,-1 0 0,25 25 16,-25 25-1,25-26-15,0 1 0,0 0 16,25 0-16,0-25 15,-1 25-15,1-25 16,25-25-16,-25-25 16,-1 25-16,1 1 15,0-26-15,-25 25 16,0 0-16,25 25 16,-25 25 15,-25 0-31,25 0 0,0 0 0,0-1 15,0 1-15,0 0 16,0 0-16,25-25 16,0-25-1,-1 25-15,1-25 0,-25 0 16,25 25-16,-25-49 0,25 49 16,-25-25-16,0 0 0,0 50 46,0 0-46,0 0 16,0-1-16,0 1 0,0 0 16,25-25-1,-1 0-15,1-25 16,25-24-16,-25 24 16,-25 0-16,49-25 15,-24-24-15,-25 49 16,25-24-16,-25 24 0,25 0 0,-25 0 15,24-24-15,-24 24 16,0 0-16,0 0 0,0 50 31,0 0-15,0 0-16,0-1 0,-24 1 16,24 0-16,0 0 0,0 49 15,0-24-15,0-25 0,0 24 16,0-24-16,0 49 0,0-49 15,0 25-15,0-25 0,0-1 16,0 1-16,0 25 0,0-25 0,0-1 16,0 1-16,0 0 15,0-50 17</inkml:trace>
  <inkml:trace contextRef="#ctx0" brushRef="#br0" timeOffset="22818.7304">7392 8657 0,'0'0'0,"0"-25"32,25 25-32,49 0 15,-49-25-15,0 25 16,-1 0-16,1 0 15,25 0-15,-25 0 0,-1-25 16,1 25-16,0 0 0,0 0 16</inkml:trace>
  <inkml:trace contextRef="#ctx0" brushRef="#br0" timeOffset="66628.1416">2604 4961 0,'-24'0'46,"24"25"33,0 0-64,0-1 1,0 1-16,0 0 15,0 0-15,0 0 16,0 24-16,0-24 0,0 0 16,0 0-16,0 24 0,0-24 0,0 25 15,0-26 1,-25 1-16,25 0 0,0 0 0,0 0 31,0-50 0,0 0-15,0 0 0,25 25 31,-1 0-32,1 0-15,0 0 16,0 25-16,0-25 15,0 0-15,-1 0 16,1 0 0,0 0-16,0 0 0,0 0 15,-50 0 48</inkml:trace>
  <inkml:trace contextRef="#ctx0" brushRef="#br0" timeOffset="67330.6956">3076 5035 0,'0'0'0,"0"25"62,0 0-46,-25 25-16,25-26 16,0 1-16,-25 0 15,25 25-15,0-26 0,-25 1 16,25 0-16,0 0 0,-24 0 0,24 24 16,0-24-16,0 0 15,0 0-15,0-50 31,0 0-15,0 0-16,0 0 0,0 1 16,24-1-16,1-50 0,-25 51 0,25-1 15,-25 0-15,25-25 16,-25 26-16,25-26 0,-25 25 16,0 0-16,0 1 0,24 24 15,-24-25-15,0 0 0,25 25 16,-25 25 15,0 0-15,0-1-16,0 1 0,0 0 15,0 25-15,0-26 16,0 1-16,25 0 16,-25 0-16,0 0 0,0-1 15,0 1-15,25 0 0,-25 0 16,0 24-16,25-49 15,-25 25-15,0 0 16,0 0-16,-25-25 31,0 0-31</inkml:trace>
  <inkml:trace contextRef="#ctx0" brushRef="#br0" timeOffset="67518.8494">2977 5358 0,'0'-25'15,"24"25"1,26-25-16,-25 25 0,24 0 16,-24-25-16,0 25 0,25 0 15,-26 0-15,1 0 0,0-24 16</inkml:trace>
  <inkml:trace contextRef="#ctx0" brushRef="#br0" timeOffset="67842.5617">3572 5035 0,'0'0'0,"0"25"31,0 0-15,0 0-16,-25 0 0,25-1 0,0 1 16,0 0-16,0 0 15,0 0-15,0-1 0,-25 26 16,25-25-16,0 0 0,0-1 15,0 1-15,0 0 0,0 0 0,0 0 16,0-50 0,0 0-1,0 0 1</inkml:trace>
  <inkml:trace contextRef="#ctx0" brushRef="#br0" timeOffset="68031.3258">3572 5135 0,'25'0'15,"-1"24"17,-24 1-32,25 0 0,0 0 15,0 24-15,0-49 0,0 25 16,-25 0-16,24-25 0,1 25 16,0 0-16,0-25 0,0 0 31,-25-25-31</inkml:trace>
  <inkml:trace contextRef="#ctx0" brushRef="#br0" timeOffset="68234.245">3870 4911 0,'0'0'15,"0"25"1,0 25-1,-25-1-15,25-24 16,0 0-16,0 25 0,0-26 0,0 26 16,0 24-16,-25-49 0,25 25 15,0-25-15,-25 24 0,25-24 16,-25 25-16,25-26 0</inkml:trace>
  <inkml:trace contextRef="#ctx0" brushRef="#br0" timeOffset="69153.3658">1836 6176 0,'0'0'0,"0"-24"16,-25 24-16,25 24 31,0 1-31,0 0 16,0 0-16,0 24 15,0-24-15,0 0 16,0 0-16,0 0 0,0 24 0,0 1 16,0-1-16,0-24 0,0 0 15,0 0-15,0 0 0,0-1 16,0-48 46,25 24-62,-1 0 16,1 0 0,0 0-16,0 0 15,0 0-15,-1 0 16,1 0 0,0 0-16,-25-25 15</inkml:trace>
  <inkml:trace contextRef="#ctx0" brushRef="#br0" timeOffset="69495.7969">2183 6400 0,'0'0'0,"0"-25"0,0 50 47,-25 24-32,25-24-15,-25 0 16,25 0-16,0 24 16,0-24-16,25-25 15,0 0 1,0 0-16,-1-25 16,1-24-1,-25 24-15,0 0 16,0 0-16,0 0 15,-25 1-15,1-1 16,-1 25-16,0 0 16,25 25-1,0-1-15</inkml:trace>
  <inkml:trace contextRef="#ctx0" brushRef="#br0" timeOffset="69771.9554">2580 6400 0,'24'-25'0,"-24"0"16,-24 25 31,-1 0-47,0 25 15,25 0-15,-25-1 0,0 1 16,25 0-16,0 0 16,0 0-1,0-1-15,0 1 0,25-25 16,-25 25-16,25-25 16,0 0-16,0 0 0</inkml:trace>
  <inkml:trace contextRef="#ctx0" brushRef="#br0" timeOffset="70142.1919">2952 6350 0,'0'0'0,"0"-25"0,-25 25 16,0 0-1,0 0 1,1 0-1,24 25-15,-25 0 0,0 0 0,25-1 16,-25 1-16,25 0 16,0 0-16,0 0 15,25-25 1,0 0-16,-25-25 16,25 25-1,-1 0-15,-24-25 0,25 25 16,-25 25 15,0 0-15,0-1-1</inkml:trace>
  <inkml:trace contextRef="#ctx0" brushRef="#br0" timeOffset="70371.8176">3026 6226 0,'0'0'15,"0"-25"-15,25 25 32,-25 25-32,0 25 15,0-26-15,0 1 16,0 0-16,0 0 0,0 24 15,0 1-15,0-25 0,0 0 16,0-1-16,0 1 16,0 0-16</inkml:trace>
  <inkml:trace contextRef="#ctx0" brushRef="#br0" timeOffset="71042.5255">3597 6176 0,'0'-24'0,"0"48"31,0 1-31,0 0 16,0 0-16,0 0 15,0-1-15,0 1 0,-25 50 16,25-51-16,0 26 0,-25-25 0,25 0 16,-25 24-16,25-24 0,0 0 15,0 0-15,0-50 31,25 0-15,-25-49-16,0 49 0,0 0 16,25-25-16,-25 1 0,25-26 0,-25 51 15,24-26-15,-24 25 16,25 0-16,-25 1 0,25-1 0,-25 0 16,25 25-1,-25 25-15,25 0 16,-25-1-16,0 1 0,0 25 15,25-1-15,-25-24 0,0 25 16,0-25-16,0-1 0,24 26 16,-24 0-16,0-26 0,0 1 15,0 0-15,0 0 16,-24-50 0</inkml:trace>
  <inkml:trace contextRef="#ctx0" brushRef="#br0" timeOffset="71394.2658">3572 6499 0,'0'0'0,"0"-25"31,25 25-15,-1-25-16,1 25 16,25-25-16,-25 25 0,0 0 15,-1-24-15,1 24 0,0-25 16,0 0-16,0 25 0,-1 0 15,1 0-15,-25 25 32,0 0-17,0-1-15,0 1 0,0 0 0,0 0 16,0 24-16,25-24 16,-25 0-1,0-50 1,0-24-1,0 24-15,0 0 16,0 0-16,0 0 0,0 1 0,0-26 16,25 25-16,0 25 15,-25-25-15,24 25 16</inkml:trace>
  <inkml:trace contextRef="#ctx0" brushRef="#br0" timeOffset="71959.7419">4192 6548 0,'0'-24'16,"25"24"0,-25-50-16,25 50 0,-25-25 0,0 0 15,0 1-15,24-1 0,-24 0 16,0 0-1,-24 25-15,-1 0 16,0 0-16,25 25 0,-25-25 16,25 25-16,0 0 15,-25-1-15,25 1 0,0 0 16,25 0-16,0-25 16,25 0-1,-26 0-15,1 0 0,0 0 16,0-25-16,0 25 0,24-25 0,1 0 15,-25 25-15,-1-24 16,1 24-16,0-25 0,0 0 0,0 0 16,-25 0-16,0 1 15,-25 24 1,0 0-16,0 0 16,0 0-16,25 24 15,-24-24-15,24 25 0,-25 0 16,25 0-16,0 0 15,25-25 1,24 0-16,-24-25 16,0 25-16,-25-25 15,25 25-15,-1 0 16,-24 25 0,0 0-16,0-1 15,25 1-15,-25 0 0,0 0 0,25 0 16</inkml:trace>
  <inkml:trace contextRef="#ctx0" brushRef="#br0" timeOffset="72621.9269">2654 7169 0,'0'0'0,"-25"0"0,25 24 31,0 1-31,0 0 15,0 0-15,0 0 0,-25 49 16,25-49-16,0 0 0,0-1 16,0 1-16,0 0 15,0 0-15,25-50 32,-25 0-32,0 0 0,0 1 15,0-1-15,25-50 0,-25 51 16,0-1-16,0 0 15,0 0-15,0 50 32,25 0-32,0 0 0,-25-1 15,25-24-15,-1 25 0,1 25 16,0-50-16,0 25 16,0-25-16,-1 24 0,1-24 0,0 0 15,0 0 1,-25-24-16,0-1 15,0 0-15,0 0 0,0 0 0,0 1 16</inkml:trace>
  <inkml:trace contextRef="#ctx0" brushRef="#br0" timeOffset="72771.6507">2952 7069 0,'0'0'0,"0"25"32,-25 0-32,25 0 15,0 0-15,0 24 16,-25 1-16,25-25 0,0 24 0,0-24 15,0 0-15,0 24 0,0 1 16,0-25-16,0 0 16,25-1-1</inkml:trace>
  <inkml:trace contextRef="#ctx0" brushRef="#br0" timeOffset="73057.9168">3101 7491 0,'24'-25'0,"-24"0"16,25 1 0,0-26-1,-25 25-15,25 25 0,-25-25 16,0 1-16,0-1 0,0 0 16,-25 25-16,0 0 31,0 0-31,25 25 0,-24 0 0,24-1 15,-25 1-15,25 0 16,0 0-16,0 0 0,0-1 0,0 1 16,0 0-16,0 0 0,25-25 15,-25 25-15,24-25 16,1 0-16,0 0 0</inkml:trace>
  <inkml:trace contextRef="#ctx0" brushRef="#br0" timeOffset="73310.8081">3572 6945 0,'0'0'0,"-25"25"31,25 0-31,-25 0 0,25 0 15,0-1-15,0 26 0,0 24 16,0-49-16,0 25 0,0-25 16,-25 24-16,25 1 0,0-1 15,0 1-15,0-25 0,0 0 16,-24-25-16,24 24 0,-25-24 16</inkml:trace>
  <inkml:trace contextRef="#ctx0" brushRef="#br0" timeOffset="73824.4588">3373 7317 0,'0'-24'15,"25"24"1,0 0-16,0-25 0,0 25 0,-1 0 16,1-25-16,50 25 0,-51 0 15,1-25-15,0 25 16,0 0-16,-25 25 15,0 25-15,-25-1 16,25-24 0,0 0-16,0 0 0,0-1 15,0 1-15,0 0 16,25-25 0,0 0-16,0 0 0,-25-25 15,24 25-15,-24-25 0,25 1 16,0-1-16,-25 0 0,25 0 15,-25 0-15,0 1 16,-25 24 0,25 24-1,0 1-15,0 25 16,0-25 0,25-25-16,-25 24 15,25-24 1,-25-24-1,0-1-15,0 0 16,0 0-16,0 0 0,0 1 16,0-1-16,-25 0 15,25 0 1</inkml:trace>
  <inkml:trace contextRef="#ctx0" brushRef="#br0" timeOffset="74316.1167">4068 7317 0,'0'0'0,"25"0"16,-50 25 15,0-25-15,25 25-16,0 0 15,0 0-15,0-1 16,25-24-1,0 0-15,0-24 16,-1-1-16,1-25 16,-25 25-1,0 1-15,-25 24 16,1 0-16,-26 0 16,25 0-1,50 24 1,0-24-1,0 0-15,-1 0 16,26 0-16,-25 0 16,0 0-16,-1 0 15,1 25-15,0 25 16,-25-25 0,0-1-16,25-24 31,-25-49-16,0 24 1,0 0-16,0 0 16,25 1-16,24-26 15,-49 25-15,25 0 0,-25 1 16,50-26-16</inkml:trace>
  <inkml:trace contextRef="#ctx0" brushRef="#br0" timeOffset="74474.9403">4539 7045 0,'25'-25'15,"-75"99"-15,75-123 0,25-1 0,-50 25 0,25 25 16,-25 25-1,0 0 1,0 0-16,0 49 16,-25-24-16,25-26 0,0 26 0,-25-25 15,25 24-15,0 26 0,0-50 16,0-1-16,0 1 0,0 0 16</inkml:trace>
  <inkml:trace contextRef="#ctx0" brushRef="#br0" timeOffset="74665.1156">4762 7144 0,'0'0'0,"-24"0"0,-1 25 16,0-1-16,25 1 0,-25-25 15,25 25-15,0 0 16,25 0-16,25-1 15,-26-24-15,1 0 0,25 25 16,-25-25-16,0 0 0,24 0 16,1-25-16</inkml:trace>
  <inkml:trace contextRef="#ctx0" brushRef="#br0" timeOffset="75529.5743">5011 6176 0,'24'-24'31,"1"24"-31,0 0 16,0 0-1,0 24 16,-25 1-15,0 0-16,24-25 0,-24 25 0,25 49 16,-25-49-16,25 0 0,0 24 15,-25 1-15,25-25 0,-1 74 16,-24-49-16,0 24 0,25-24 16,-25 24-16,0-24 0,0 74 15,0-50-15,0-24 0,-25 24 16,25-24-16,-49 49 0,49-49 15,-25-26-15,0 1 0,0 0 16</inkml:trace>
  <inkml:trace contextRef="#ctx0" brushRef="#br0" timeOffset="76141.4732">1513 6375 0,'0'0'0,"-25"25"16,25-1-16,-25 1 0,1 25 0,-1-1 15,0 1-15,25 0 0,-25-1 16,0 75-16,25-49 0,0-26 16,0 26-16,0-1 15,0 1-15,25 49 0,25-75 0,-25 1 16,-1-1-16,26-24 0</inkml:trace>
  <inkml:trace contextRef="#ctx0" brushRef="#br0" timeOffset="80590.3495">6772 5159 0,'0'-24'78,"0"-1"-16,24 25-62,-24-25 16,25 25-1,-25-25-15,25 25 0,-25-25 16,25 25-16,-25-24 0,25 24 16,-25-25-16,25 0 15,-1 25-15,1-25 16,0 0-16,0 25 0,0-24 0,49-1 16,-49 0-16,0 0 0,-1 25 15,1-25-15,50 25 0,-51-25 16,1 25-16,25-24 0,-25 24 15,24 0-15,26-25 0,-26 25 16,-24 0-16,25 0 0,-1 0 16,-24 25-16,49 24 0,-24-49 15,-25 25-15,0 0 0,-1 0 16,1 24-16,0-24 0,-25 0 16,0 0-16,0 24 15,0-24 1,25-50 15,0 1-31,0-1 16,-1 0-1,1 0-15,25-24 0,-1 24 0,-24 0 16,25 25-16,-25-25 16,24 0-16,26-24 0,-26 24 15,1 0-15,-1 25 0,1-25 0,49 0 16,-49 1-16,-1 24 0,26-25 15,-26 25-15,26 0 0,24-25 16,-24 25-16,-26 0 0,1 0 16,-1 25-16,26 0 0,-26-1 15,-24 1-15,0 0 0,-25 0 16,25-25-16,-25 49 0,25-24 0,-25 0 16,0 0-16,0 0 15,0 0-15,-25-1 16,0-24-1,50-24 17,-25-1-17,25 0-15,24 0 0,-24 0 16,0 0-16,24 1 0,-24 24 16,25-25-16,49 0 0,-49 25 15,-1 0-15,1 0 0,24 0 16,75 0-16,-99 0 0,24 0 15,1 50-15,-1-50 0,75 49 16,-75-24-16,1 0 0,-1 25 16,-24-26-16,-1 1 0,50 50 15,-49-51-15,-25 1 0,0 0 0,-25 25 16,0-1-16,0-24 0,0 0 16,-50 0-16,50-1 15,-50-24-15,50 25 0,-24-25 16,48-25-1,1 1 1,0 24-16,50-25 0,-51 0 16,26 25-16,0-25 0,-26 25 15,76 0-15,-51 0 16,26 0-16,-26 0 0,26 0 16,-26 25-16,100 0 0,-99 0 0,24 24 15,-24-24-15,24 0 16,50 74-16,-74-74 0,-1 24 0,1 1 15,-25 0-15,24-1 0,-24 50 16,0-74-16,-25 25 0,0 0 16,0-26-16,-50 51 0,26-50 15,-1 24-15,0-24 0,0 0 0,-24 0 16,-1 24-16,25-49 0,25 25 16,-25 0-16,1-25 15,48 0 1,26 0-1,-25 0-15,0 0 0,-1 0 16,1 0-16,50 0 0,-51 0 16,1 25-16,0-25 0,25 24 15,-26 1-15,26 25 0,-25-1 16,0-24-16,-1 25 0,1-1 16,-25 1-16,50 49 0,-50-49 15,25-1-15,-25 1 0,0 0 0,-25 74 16,25-75-16,-50 1 15,25 0-15,1-1 0,-1-24 16,-25 49-16,1-49 0,24 0 16,25 0-16,-25 0 0,0-25 0,25 24 15,25-24 1,0 0 0,0 0-16,-1 0 15,26 0-15,-25 0 0,24 25 16,-24-25-16,0 25 0,0 0 15,49 24-15,-49 1 0,25-25 16,-26 24-16,1 1 0,0 24 0,25 26 16,-26-26-16,1 1 0,-25-1 15,25 0-15,-25 75 16,0-74-16,0-1 0,0 0 16,-25 1-16,25-1 0,-49 50 0,24-74 15,-25-1-15,25 1 0,-24 0 16,24-25-16,-49 49 15,24-49-15,25-25 0,-24 25 0,24-25 16,0 24-16,50-24 31,0 0-31,-1 0 0,1 0 16,0 0-16,25 0 0,-1 25 16,-24-25-16,25 25 0,-26 0 15,26 0-15,24 24 0,-24 1 16,-25-25-16,0 24 0,24 1 15,-24-1-15,0 51 0,0-51 16,-25 26-16,25-26 0,-25 1 16,-25 74-16,25-74 0,-50-1 15,25 26-15,1-26 0,-26 1 16,-25 49-16,51-49 0,-26-26 0,0 26 16,1-25-16,-26 24 0,51-24 15,-26-25-15,25 25 0,0-25 16,1 0-16,-1 25 15,50-25 1,-1 0 0,1 0-16,0 0 0,0 0 15,0 25-15,-1-25 0,1 24 16,0 1-16,0 0 16,-25 25-16,0-1 0,0-24 15,0 25-15,-25-26 0,25 26 16,-50 24-16,1-24 0,24 0 0,-25-25 15,26 24-15,-76 1 0,26-25 16,24-1-16,-24 1 0,0-25 16,-1 25-16,-99-25 0,100 0 15,-25 0-15,24 0 0,1 0 16,-50-25-16,74 0 0,1 1 16,-1 24-16,25-25 0,1 0 15,-1 0-15,0 25 16,25-25-16,25 25 15,24 0-15,-24 25 16,0-25-16,-25 50 16,25-25-16,-25-1 0,0 1 15,-25 0-15,-49 25 16,49-26-16,-25 1 0,1 0 16,-1 0-16,-99 0 0,75-1 15,-1-24-15,-24 25 0,0-25 0,24 0 16,-123 0-16,124 0 0,-26-25 15,1 1-15,0-1 0,-75-25 16,100 25-16,-1 1 0,26-1 16,-26 0-16,26-25 0,-26 1 15,26 49-15,49-25 0,-25 0 16,25 0-16,25 25 0,-25-24 16,25 24-16,-1 0 15,1 0-15,25 49 0,-50-24 0,0 0 16,0 0-16,0-1 0,0 51 15,-50-50-15,25-1 0,1 1 16,-26 25-16,0-25 0,-74 24 16,50-24-16,0-25 0,-26 25 15,1 0-15,-75-25 0,75 0 16,0 0-16,0 0 0,-25-25 16,25 0-16,-100-25 0,100 26 15,0-26-15,-1 25 0,1-24 0,-50-26 16,100 26-16,-26 24 0,26-25 15,24 25-15,0 1 0,-24-51 16,49 50-16,0 0 16,0 1-16,24 24 0,26 0 15,-25 0-15,0 0 16,-25 24-16,24 1 0,-24 0 16,0 0-16,-24 0 0,-1 0 15,-25 24-15,25-24 16,-24-25-16,24 25 0,-25-25 0,1 25 15,-50-25-15,49 0 0,0 0 0,-24-50 16,24 25-16,-74-24 0,75-1 16,-1 0-16,0 1 0,1-1 15,-1 0-15,-24-74 16,49 75-16,0-1 0,0-24 16,1 24-16,-1-49 0,25 49 0,0 26 15,0-26-15,25 25 0,-25 0 0,74-24 16,-49 24-16,0 25 15,-1 0-15,26 0 16,-25 0-16,-25 50 16,0-26-16,-25 26 15,25-25-15,-25 0 0,0-1 0,1 1 16,-26-25-16,25 25 0,0-25 16,-24 0-16,24 0 0,0 0 15,-49-50-15,24 26 0,25-26 16,1 25-16,-1 0 0,-25-74 15,25 50-15,1-1 0,-1 0 16,25 1-16,-25-1 0,0-49 16,25 49-16,0 1 0,0-1 15,0 25-15,25-74 0,0 74 16,-25-24-16,49 24 0,-49-25 16,25 25-16,0-24 0,-25 24 15,25 25-15,-25-25 0,-25 50 31,0 0-31,0-25 16,25 25-16,-24-25 0,-1 0 16,0-25-16,0 25 15,0-25-15,0 0 0,25 0 0,-24-24 16,-1-1-16,0 1 16,0-1-16,25 0 0,-25 1 15,25-51-15,0 51 0,0-1 16,0 1-16,0-1 0,25 0 15,0-49-15,0 50 0,0 24 16,-1-25-16,26 25 0,0-24 16,-25 24-16,-25 0 0,24 0 15,1 25-15,-50 0 32,-24 0-32,24 0 15,0 0-15,0 0 0,0 0 16,-24-49-16,24 49 0,25-25 15,-25 0-15,25 0 0,-25-24 16,1-1-16,24 1 0,-25-1 16,25 0-16,0-24 0,0-25 0,0 24 15,0 26-15,0-1 0,25 0 16,24-49-16,-24 74 0,-25-24 16,50 24-16,-26-25 0,1 1 15,25-1-15,-25 1 0,0 49 16,-1-25-16,1 0 0,-25 0 15,25 25-15,-50 0 32,0 0-17,1 0-15,-1-25 16,25 1-16,0-1 0,-25-25 16,25 1-16,0-1 0,0 0 15,0 1-15,25-1 0,0-74 16,-1 74-16,1-24 0,0 0 15,0 24-15,24-24 0,1-50 16,-25 74-16,24 0 0,-24 26 16,0-26-16,49-24 0,-49 49 15,0 0-15,0 0 0,0 25 0,-25-25 16,24 25-16,-24-25 0,-24 25 31,-26 0-31,25 0 0,0 0 16,1 0-16,-1 0 0,0-24 15,0-1-15,25 0 16,0-25 0,0 1-16,0 24 0,0-25 15,0 26-15,0-26 0,50-24 0,-25 49 16,-1 0-16,1 0 0,25-24 16,-1-1-16,1 25 0,0 0 15,24 25-15,-24-24 0,24-1 16,50-25-16,-49 50 0,-26-25 15,1 1-15</inkml:trace>
  <inkml:trace contextRef="#ctx0" brushRef="#br0" timeOffset="83265.9831">9649 9525 0,'0'25'93,"0"0"-93,0-1 16,0 1-16,0 0 0,0 0 16,0 24-16,0 1 0,0-25 15,0 24-15,0-24 0,0 0 0,0 0 16,0 49-16,0-49 0,0 0 16,0 0-16,0 0 15,0-1 1,0-73-1,0 24 1</inkml:trace>
  <inkml:trace contextRef="#ctx0" brushRef="#br0" timeOffset="84113.2786">9699 9401 0,'24'0'0,"1"0"16,0-25 0,0 25-16,0 0 15,-1 0-15,51 0 16,-50 0-16,24 25 0,-24-25 15,25 0-15,49 25 0,-49-25 0,-1 0 16,1 25-16,-1-25 0,1 0 16,49 0-16,-24 24 15,-26-24-15,1 0 0,-1 25 16,1-25-16,49 0 0,-49 0 0,-25 0 16,24 0-16,-24 0 0,0 25 15,0-25-15,-1 0 16,-48 0 15,24 25-15,-25 0-1,25-1 1,0 26 0,-25-25-1,25 0-15,0-1 0,0 26 16,0-25-16,0 0 0,0 24 15,0-24-15,0 0 0,0 49 16,0-49-16,0 0 0,0 0 16,0 24-16,0 1 0,0 0 15,0-26-15,-25 1 0,25 0 16,0 0-16,0 0 0,0-1 16,0 1-16,0 0 0,0 0 15,0 0 1,-25-25-1,1 0 1,-1 0-16,0 0 16,0 0-16,0 0 15,1-25-15,-26 25 0,25-25 16,0 25-16,1 0 0,-1 0 0,-50-25 16,51 25-16,-26 0 15,25-25-15,-24 25 0,24 0 16,-74-24-16,74 24 0,-25-25 15,1 25-15,24 0 0,-50-25 0,26 25 16,-1-25-16,25 25 0,-24 0 16,24-25-16,-50 25 0,51 0 15,-1 0-15,0 0 16,0 0-16,0-24 0,50-1 31</inkml:trace>
  <inkml:trace contextRef="#ctx0" brushRef="#br0" timeOffset="84423.3427">10096 9773 0,'0'25'31,"0"0"-31,0 24 16,0-24-16,24 0 15,-24 0-15,0-1 16,0 1-16,0-50 31</inkml:trace>
  <inkml:trace contextRef="#ctx0" brushRef="#br0" timeOffset="84718.3076">10096 9823 0,'0'0'0,"0"-25"16,24 25 15,26 0-31,-25 0 15,0 0-15,-1 0 0,1 0 16,0 0-16,25 0 0,-26 0 16,-24 25-16,25-25 0,-25 24 15,0 1-15,-25-25 16,25 25-16,-49-25 0,24 25 16,0 0-16,0-25 0,1 24 15,-1-24-15,0 0 0,25 25 16,-25-25-16,0 0 0,25 25 15,0 0 1,25-25 0,0 0-16,25 0 0,-26 0 15,1 0-15,0 0 0,0 0 16,24 0-16,1 25 0</inkml:trace>
  <inkml:trace contextRef="#ctx0" brushRef="#br0" timeOffset="85342.4976">9674 10666 0,'25'0'32,"-25"25"-17,0 0 1,0-1-16,0 1 0,24 0 15,-24 0-15,0 0 16,0 24-16,0-24 16,0 0-16,0 0 15</inkml:trace>
  <inkml:trace contextRef="#ctx0" brushRef="#br0" timeOffset="85895.8413">9773 10666 0,'0'0'0,"25"0"47,24 0-47,1 0 0,-25 0 16,24 0-16,-24 0 0,25 0 15,49 0-15,-49 0 0,-1 0 16,1 0-16,0 0 0,74 25 15,-75-25-15,26 0 0,-26 25 16,1-25-16,24 0 0,25 24 16,-24-24-16,-26 0 0,1 25 15,0-25-15,-26 0 0,51 25 0,-50-25 16,-25 25 15,-25-25-15,25 25-1,0-1 1,-25 1-16,25 0 16,0 0-16,0 0 15,0-1-15,0 1 0,0 0 16,0 0-16,0 0 16,-25-25-1,0 24 1,1-24-16,-26 0 15,25 0-15,0 0 0,-24 0 16,-1 0-16,25 0 0,-99 0 16,75 0-16,-1 0 0,-24 0 15,24 0-15,-74 0 0,75-24 16,-1 24-16,25 0 0,-24 0 16,24-25-16,-25-25 0,25 25 15,25 1 1</inkml:trace>
  <inkml:trace contextRef="#ctx0" brushRef="#br0" timeOffset="86717.2474">9922 5507 0,'0'24'15,"-25"-24"1,25 25-16,0 0 16,0 0-16,0 24 15,0-24-15,0 0 0,0 25 0,0-26 16,0 51-16,25-50 0,-25 0 15,0-1-15,0 1 0,0 0 16,0 0-16,0 0 0</inkml:trace>
  <inkml:trace contextRef="#ctx0" brushRef="#br0" timeOffset="87347.9773">9922 5507 0,'0'0'0,"0"-25"0,0 0 15,0 0-15,0 0 16,0 1 0,49 24-1,-24 0-15,25 0 0,-25 0 16,74 24-16,-49-24 0,-1 0 16,1 0-16,24 0 0,50 0 15,-74 0-15,24 0 0,1 25 16,-26-25-16,26 0 0,49 0 15,-75 0-15,26 0 0,-26 0 0,1 0 16,0 0-16,24 0 16,-49 0-16,24 25 0,-24-25 15,-25 25-15,0 0 32,0-1-32,-25-24 0,25 25 15,-24-25-15,24 25 16,0 0-16,0 0 0,0-1 15,0 1-15,0 25 16,0-25-16,24-1 0,-24 1 0,0 0 16,0 0-16,0 49 0,25-49 15,-25 0-15,0 25 16,0-26-16,0 26 0,0 0 0,25-26 16,-25 1-16,0 0 0,0 25 15,-25-26 1,-24-24-1,24 0 1,0-24-16,0 24 0,-24-25 16,24 25-16,-25 0 0,0 0 15,26 0-15,-26-25 0,-74 25 16,74 0-16,-24 0 0,24 0 0,1-25 16,-26 25-16,-24-25 0,50 25 15,-26 0-15,26-24 0,-1 24 16,-49-25-16,74 25 0,-25 0 15,26 0-15,-1 0 0,25-25 16,-25 25-16,50 0 16</inkml:trace>
  <inkml:trace contextRef="#ctx0" brushRef="#br0" timeOffset="87924.4367">10443 5680 0,'0'0'0,"25"0"31,-25 25-31,0 0 16,24 24-1,-24-24-15,0 0 0,0 0 16,0 0-16,0 0 16,0-50 15,-24 0-15,-1 0-16,25 0 0,0 0 15,0 1 1,0-1-16,25 25 31,24 0-31,-24 0 16,0 0-16,0 0 0,24 0 15,-24 0-15,0 25 0,0-25 0,-1 0 16,-24 24-16,0 1 16,-24-25-1,-26 25-15,50 0 16,-25-25-16,0 25 0,1 0 15,-1-25 1,25 24-16,25-24 47,24 0-31,-24 0-16,25 0 0,-26 0 15,1 0-15,0 0 16</inkml:trace>
  <inkml:trace contextRef="#ctx0" brushRef="#br0" timeOffset="88248.1472">9996 6375 0,'0'0'0,"0"25"47,0-1-47,25 1 16,-25 0-1,25 25-15,-25-26 16,0 1-16,0 0 16,25 0-16</inkml:trace>
  <inkml:trace contextRef="#ctx0" brushRef="#br0" timeOffset="88833.4275">10021 6375 0,'0'0'0,"-25"0"16,75 0 15,-25 0-31,0 25 0,49-25 16,-49 0-16,24 0 0,1 0 15,0 0-15,-1 0 0,50 0 16,-49 0-16,0 0 0,24 0 15,-24 0-15,74 0 0,-75 24 16,26-24-16,-1 0 0,-24 0 16,24 25-16,25 0 0,-49-25 15,0 0-15,-1 25 0,1-25 16,-1 25-16,-24-25 0,0 0 16,0 24-16,0-24 15,-25 25 1,-25 0 31,25 0-32,-25 0-15,0-25 16,25 24-16,-25-24 16,25 25-16,-24-25 0,24 25 15,-25-25-15,25 25 0,-25-25 16,25 25-1,-25-25-15,0 0 16,1 0-16,-26 0 0,25 0 0,0 0 16,-24 0-16,-51 0 0,76 0 15,-51 0-15,26 0 0,-1-25 16,0 25-16,-74 0 16,75 0-16,-26-25 0,1 25 0,24 0 15,-24 0-15,-25 0 0,49-25 16,1 25-16,24 0 0,0 0 0,0-25 15</inkml:trace>
  <inkml:trace contextRef="#ctx0" brushRef="#br0" timeOffset="102955.3974">11460 7838 0,'0'-25'16,"0"1"62,-25 24-63,0 0 1,0 0-16,25-25 16,-24 25-16,-1 0 15,0 0-15,0 0 16,-24 0-16,24 0 0,0 0 15,0 0 1,-25 0-16,26 0 16,-1 0-16,0 0 0,0 0 15,0 0-15,1 25 16,-1-25-16,-25 24 16,25-24-16,1 0 15,24 25-15,-25-25 0,0 0 16,25 25-16,-25-25 0,0 0 15,1 25-15,-1 0 16,0-25 0,0 0-16,25 24 0,-25-24 15,25 25 1,-24-25-16,24 25 16,0 0-1,0 0-15,0 0 16,0-1-1,24-24-15,-24 25 16,25 0-16,0-25 16,0 25-16,0 0 15,-1-25-15,1 24 16,0-24-16,25 25 16,-26-25-16,1 0 15,0 25-15,0-25 0,0 25 16,-1-25-16,1 0 0,0 25 15,25-1-15,-26-24 16,26 0-16,-25 0 0,0 0 16,0 0-16,24 25 0,-24-25 15,0 0-15,24 0 0,-24 0 16,25 0-16,-25 0 16,-1 0-16,1 0 15,0 0-15,0 0 0,0-25 16,-1 25-16,1 0 0,0 0 0,0 0 15,0-24-15,-1 24 0,1 0 16,0 0-16,-25-25 16,25 25-16,0 0 0,-1-25 15,1 0-15,0 25 16,0-25 0,0 1-16,-25-1 31,0 0-16,0 0-15,0 0 16,0 1-16,0-1 16,0 0-16,-25-25 15,0 25-15,0 1 16,0-1 0,1 0-16,24 0 0,-25 25 15,0-25-15,0 1 0,0 24 16,1 0-16,-26-25 0,25 25 15,0 0-15,-24-25 0,-1 25 16,25 0-16,1 0 0,-51 0 16,50 0-1,1 0-15,-1 0 0</inkml:trace>
  <inkml:trace contextRef="#ctx0" brushRef="#br0" timeOffset="104152.0952">10592 8111 0,'24'0'0,"-24"25"78,0 0-63,0 0-15,0-1 16,0 1-16,0 0 16,0 0-16,0 0 15,0-1-15,0 1 16,0 0-16,0 0 16,0 0-1,25-25 1,-25 24-16,25-24 15,0 0 1,0 0 0,-1 0-1,1 0 1,0 0-16,0 0 16,0 25-1,-1-25-15,1 0 16,0 0-16,0 25 15,0-25-15,-1 25 16,1-25-16,0 0 16,0 25-16,0-25 15,-1 0-15,1 0 16,0 0-16,0 0 16,0 0-16,0 0 0,-1 0 15,1 0-15,0 0 16,25 24-16,-26-24 15,1 25-15,0-25 0,0 25 16,0-25-16,-1 0 0,1 0 16,0 0-16,0 0 0,24 0 15,-24 0-15,0 0 16,0 0-16,0-25 16,-1 25-16,1 0 15,0-25 1,0 25-16,0-24 15,-1 24 1,-24-25 0,25 25-16,0-25 15,-25 0 1,25 25 0,-25-25-16,0 1 15,0-1 1,25 25-1,-25-25-15,0 0 16,0 0 0,0 1-16,0-1 0,0 0 15,0 0-15,0 0 16,0 1-16,0-1 0,0 0 16,-25 25-1,0 0-15</inkml:trace>
  <inkml:trace contextRef="#ctx0" brushRef="#br0" timeOffset="105397.1405">11931 8830 0,'0'-24'32,"0"-1"-1,-25 25-15,0 0-1,1 0-15,-1 0 16,0 25-16,0-1 0,0 1 15,1 0 1,24 0 0,49-25-1,-24 25-15,0-25 16,-25 24-16,25-24 16,-25 25-16,0 0 0,24-25 0,-24 25 15,0 0 1,-24-25-16,-1 0 15,25 25-15,-25-25 16,0 0-16,0 0 16,25-25-1,0 0-15,0 0 16,25 25 0</inkml:trace>
  <inkml:trace contextRef="#ctx0" brushRef="#br0" timeOffset="105819.9766">12055 8830 0,'0'25'31,"-25"-25"-15,25 25-16,0 0 0,0 0 15,0-1-15,25 1 16,-25 0-16,25-25 15,-25 25 1,25-25-16,-1 0 16,-24-25-16,25 0 15,-25 0-15,25 25 16,-25-24-16,0-1 0,0 50 47,25-1-32,0-24 1,0 0 0,-1 0-1,-24-24-15,25 24 16,-25-50-16,0 25 0,0 0 16,0 1-1,-25 24-15</inkml:trace>
  <inkml:trace contextRef="#ctx0" brushRef="#br0" timeOffset="105987.9028">12402 8855 0,'0'0'0,"0"25"15,0 0 1,0 0-1,0-1 1</inkml:trace>
  <inkml:trace contextRef="#ctx0" brushRef="#br0" timeOffset="106133.1211">12402 8632 0,'-24'0'0,"48"0"47,1 0-31</inkml:trace>
  <inkml:trace contextRef="#ctx0" brushRef="#br0" timeOffset="106310.3528">12551 8582 0,'0'25'32,"0"0"-32,0 0 15,0 0-15,0-1 0,0 1 16,0 0-16,0 0 0,0 0 16,0-1-16,0 1 0,0 0 15,0 0 1,-25-25-16</inkml:trace>
  <inkml:trace contextRef="#ctx0" brushRef="#br0" timeOffset="106468.8761">12452 8806 0,'0'-25'16,"25"25"-16,24 0 15,-24 0 1,0 0-16,0 0 0,24-25 15,-24 25-15,0 0 0,0 0 16,0-25-16</inkml:trace>
  <inkml:trace contextRef="#ctx0" brushRef="#br0" timeOffset="106683.0647">12824 8706 0,'-25'0'15,"0"0"1,1 0-16,-1 0 15,0 25-15,25 0 16,0 0-16,0 0 16,0-1-16,0 1 15,0 0-15,25-25 16,-25 25-16,49-25 16,-24 0-16,0-25 15,-25 0-15,25 0 0</inkml:trace>
  <inkml:trace contextRef="#ctx0" brushRef="#br0" timeOffset="107017.9058">12973 8409 0,'-25'25'31,"25"24"-31,-25-24 15,25 25-15,0-26 0,0 1 0,0 0 16,-25 25-16,25-1 0,0-24 16,0 0-16,25-25 31,-25-50-15,50 25-16,-50 1 0,25 24 15,-25-25-15,24 0 0,1 25 16,-25 25-1,0 0 1,0-1-16,0 1 0,0 0 16,0 0-16,-25 0 15,25-1-15</inkml:trace>
  <inkml:trace contextRef="#ctx0" brushRef="#br0" timeOffset="108395.8306">10765 6846 0,'25'0'47,"0"0"0,-25 25-47,25 0 15,-25 0-15,24-1 0,-24 1 16,25 0-16,-25 0 0,25 24 16,-25-24-16,25 0 0,-25 0 0,25 0 15,-25 24-15,24 26 16,-24-26-16,0-24 16,0 0-16,25 24 0,-25-24 15,0 0-15,0 0 0,0 0 16,0-1-16,0-48 47</inkml:trace>
  <inkml:trace contextRef="#ctx0" brushRef="#br0" timeOffset="109084.7295">10567 9128 0,'25'-25'78,"-1"1"-62,1-1-16,0 25 0,-25-25 16,25 0-16,24-25 0,1 26 15,-25-1-15,0 0 16,24-25-16,-24 26 0,25-51 15,-26 50-15,1 1 0,-25-1 0,25 0 16,-25-25-16,0 26 16,-25-1-1,0 25-15,1 0 16,24 25-16,-25-1 16,0-24-1,25 25-15</inkml:trace>
  <inkml:trace contextRef="#ctx0" brushRef="#br0" timeOffset="109973.7781">10368 8111 0,'0'25'0,"-24"-25"78,-1 0-62,0 0-16,0 25 15,0-25-15,1 0 0,-1 0 16,0 0-16,0 0 0,0 0 16,-24 0-16,-1 0 0,25 0 0,0-25 15,1 25-15,-51-25 0,50 25 16,1 0-16,-26-25 0,25 25 16,-24-24-16,-26 24 0,26-25 15,-1 25-15,0 0 0,1-25 16,24 25-16,-74-25 0,49 0 0,25 25 15,-24-25-15,-1 1 16,-49-1-16,49 25 0,1-25 0,-1 0 16,0 25-16,1-25 15,-26 1-15,26-1 0,-1 25 0,25-25 16,-24 25-16,24-25 0,-25 25 16,1-25-16,24 25 0,0 0 15,0-24-15,-24-1 0,24 25 16,0 0-16,0-25 0,1 25 15,-1-25-15,0 25 16,0 0 31,0 0-31,1 0-1</inkml:trace>
  <inkml:trace contextRef="#ctx0" brushRef="#br0" timeOffset="161129.619">15850 7863 0,'0'0'0,"-25"-25"47,25 0-16,-24 25-31,-1 0 16,0 0 0,0 0-1,0 0 1,25-24-16,-24 24 15,-1 0-15,0-25 16,0 25 0,0 0-16,1 0 0,-1 0 15,0 0-15,0 0 16,0-25-16,1 25 0,-1 0 16,0 0-16,0 0 15,0 0-15,0 0 0,1 0 16,-1 0-16,0 0 15,0 0-15,0 0 16,1 25-16,-1-25 0,0 0 16,0 0-16,0 0 15,1 0-15,-1 0 0,0 25 16,0-25-16,0 0 16,1 0-16,-1 0 0,0 0 15,0 24 1,0-24-16,1 25 15,-1 0 1,0-25-16,25 25 16,-25-25-16,0 25 15,1-1 1,24 1 15,-25 0-31,25 0 16,0 0-1,25-25 1,-25 25-16,24-25 0,1 24 16,-25 1-16,25-25 15,0 25-15,0-25 16,-1 25-16,1-25 16,25 25-16,-25-25 15,-1 0-15,1 0 16,0 24-16,0-24 15,0 0-15,-1 0 0,26 0 16,-50 25-16,25-25 16,0 0-16,-1 0 0,1 0 15,25 0-15,-25 0 0,-1 0 16,1 0-16,25 0 0,-25 0 16,0 0-16,-1 0 15,1 0-15,0 0 16,0 0-16,0 0 15,-1 0-15,1 0 0,0 0 0,0 0 16,0 0-16,-1 0 16,1 0-1,0-25 1,0 25-16,0 0 16,-1-24-16,1 24 15,25 0-15,-50-25 0,25 25 0,-1 0 16,1 0-16,0-25 0,0 25 15,0-25-15,-1 25 16,1-25-16,-25 1 31,25-1-31,-25 0 16,-50 0 0,50 0-1,-24 25-15,24-25 0,-25 25 16,0-24-16</inkml:trace>
  <inkml:trace contextRef="#ctx0" brushRef="#br0" timeOffset="162342.9138">14635 8136 0,'0'25'16,"0"0"-1,0-1 1,0 1 0,0 0-16,0 0 15,0 0-15,0-1 16,0 1-1,0 0-15,0 0 0,0 0 0,0-1 16,0 1-16,-25 0 16,25 0-16,0 0 15,0-1 1,25-24-16,-25 25 16,25-25-1,-1 0-15,-24 25 0,25-25 0,0 0 16,0 0-1,0 0-15,-1 25 16,26-25-16,-25 0 16,0 0-16,-1 0 0,1 0 15,0 0-15,0 0 0,0 0 16,-1 0-16,1 0 16,0 0-16,0 0 0,0 0 0,-1 0 15,1 0-15,0 0 16,0 0-16,0 0 0,-1 0 15,1 0-15,0 0 0,25 0 16,-25 0-16,-1 0 16,1 0-16,25-25 0,-25 25 15,-1 0-15,1 0 16,25 0-16,-25 0 16,-1 0-16,1 0 15,0 0-15,0 0 16,0 0-16,-1 0 15,1-25-15,0 25 16,0 0-16,0 0 16,-1 0-16,1 0 0,0 0 15,25 0 1,-26 0-16,1 0 16,0 0 15,-25-25-31,25 25 15,-25-24-15,25 24 32,-25-25-17,24 25-15,-24-25 16,0 0 0,0 0-1,0 1 1,0-1-1,0 0-15,0-25 16,0 26-16,0-1 16,0 0-16,0 0 0,-24 0 0,24 1 15,0-1 1,-25 25-16,25-25 0</inkml:trace>
  <inkml:trace contextRef="#ctx0" brushRef="#br0" timeOffset="163347.9362">14734 9203 0,'0'0'0,"25"-25"0,-25 0 16,0 0-1,25 25 1,-25 25 15,0 0-31,0 0 16,24-1-16,-24 1 15,0 0 1,0 0-16,0 0 16,0-1-16,0-48 31,0-1-16,0 0 1,0 0-16,0 0 0,0 1 16,0-1-1,25 0-15,-25 0 16,25 25 0,0 0-1,0 0-15,-1 0 16,1 0-16,0 0 15,25 0-15,-26 0 16,1 0-16,0 0 16,0 0-1,-50 0 48,25 25-48,0 0 1,-25-25-16,25 25 16,0-1-16,0 1 0,0 0 15,25 0-15,0-25 16,0 0 0,-1 0-16,-24-25 0,25 25 15,-25-25-15,0 0 16,25 1-16,-25-1 0,0 0 15,-25 0-15,0 25 16,1 0-16,-1 0 16,0 0-16,25 25 15,0 0 1,25-25-16,0 0 16,-1 0-16</inkml:trace>
  <inkml:trace contextRef="#ctx0" brushRef="#br0" timeOffset="163890.4095">15280 9153 0,'0'0'0,"24"0"15,1 0-15,-25-25 32,25 25-32,-25 25 31,25-25-31,-25 25 16,0 0-16,25-25 31,0 0-16,-1 0-15,-24-25 16,25 25-16,-25-25 16,0 50 46,0 0-46,0-1-16,0 1 15,25-25 1,0 0-16,0 0 16,-1 0-16,1-25 0,0 1 15,0-1-15,-25 0 0,25 25 16,-25-50-16,24 26 0,1-1 16,-25 0-16,0 0 15,25 0-15,-25 0 0,0 1 16,0 48 15,0 1-15,0 0-16,0 0 15,0 0-15,0 0 0,0 24 16,0-24-16,0 0 0,0 0 16,0-1-16,0 26 0,0-25 15,0 0-15,0-1 16,-25-24-16</inkml:trace>
  <inkml:trace contextRef="#ctx0" brushRef="#br0" timeOffset="164044.0032">15602 9103 0,'0'0'0,"0"-24"31,25 24-31,25 0 0,24 0 15,-49 0-15,0 0 16,-1 0-16,1 0 0</inkml:trace>
  <inkml:trace contextRef="#ctx0" brushRef="#br0" timeOffset="164487.849">15999 9252 0,'0'0'0,"25"0"16,-25-25 0,25 25-16,-1-24 15,-24-1-15,0 0 16,0 0-16,-24 25 16,-1-25-16,0 25 15,0 0-15,0 0 16,25 25-16,-24 0 0,24 0 15,0 0 1,24-1-16,1-24 0,0 0 16,0 0-16,0 25 0,24-25 15,-24 0-15,0 0 0,0 0 16,24-25-16,-24 25 0,25-24 0,-26 24 16,1 0-16,0-25 15,0 25-15,-25 25 31,0-1-31,-25 1 16,25 0-16,25-25 16,0 0-1,0-25-15,-1 25 16,1-25-16,0 1 0,0-1 16,-25 0-16,25 0 15</inkml:trace>
  <inkml:trace contextRef="#ctx0" brushRef="#br0" timeOffset="201502.8766">12005 8235 0,'25'0'219,"0"0"-188,-25-25-15,25 25-16,0 0 31,-25-24-31,24 24 0,1 0 16,0 0 15,0 0-15,-25-25-1,25 25-15,0 0 16,-1 0 0,1 0 15,0 0-15,0 0-16,0 0 15,-1-25 1,1 25-1,0 0-15,0-25 16,0 25 0,-1 0-16,1 0 15,0 0-15,0 0 16,0 0 0,-1 0-16,1 0 15,0 0-15,-25-25 16,25 25-16,0 0 0,-1 0 15,1 0 1,0 0-16,0 0 16,-25-24-16,25 24 0,-1 0 15,1 0-15,0 0 32,0 0 14,0 0-46,-1 0 16,1-25 0,0 25-1,0 0 1,24 0-16,-24 0 16,0 0-16,0 0 15,0 0 16,0 0-15,-1-25 0,1 25-16,0 0 15,25 0-15,-26 0 16,1 0-16,0 0 16,0 0-16,0 0 15,-1 0-15,1 0 16,0 0-16,0 0 15,0 0-15,-1 0 32,1 0-32,0 0 31,0 0-31,0 0 16,-1 0-1,1 0-15,0 0 31,0 0-31,0 0 16,-1 0 0,1 0-16,0 0 15,0 0-15,0 0 16,-1 0 0,1 0-16,0 0 15,0 0-15,0 0 16,-1 0-16,1 0 15,0 25 1,0-25-16,0 0 16,-1 0-1,1 0-15,-25 25 16,25-25 0,0 0-1,0 0 1,0 0-1,-1 24-15,1-24 16,0 0 0,0 0-1,0 0 1,-25 25 0,24-25-16,1 0 15,0 0-15,0 0 16,-25 25-1,-25-25 95</inkml:trace>
  <inkml:trace contextRef="#ctx0" brushRef="#br0" timeOffset="208558.4343">16123 7937 0,'25'0'78,"-25"-24"-78,25 24 16,-1 0-1,1-25-15,0 25 16,0-25-16,0 25 16,-1-25-16,1 25 0,0 0 0,0-25 15,25 25-15,-1-24 0,-24 24 16,25-25-16,-26 25 0,26-25 16,-25 25-16,74-25 0,-74 0 15,24 25-15,1-24 0,0 24 16,24-50-16,-24 50 0,-1 0 15,1-25-15,-1 25 0,1-25 0,49 25 16,-49-24-16,-1 24 0,1 0 16,0-25-16,-1 25 15,26-25-15,-26 25 0,1 0 16,-25 0-16,0-25 0,49 25 16,-49 0-16,0 0 0,-1-25 15,1 25-15,-25-24 63</inkml:trace>
  <inkml:trace contextRef="#ctx0" brushRef="#br0" timeOffset="209701.822">18107 7218 0,'0'-25'0,"0"1"16,0-1 0,25 25-1,25 0-15,-25 0 16,-1 0-16,1 0 0,0-25 0,25 25 15,24 0-15,-24 0 16,-1 0-16,1 0 0,0 0 16,49 0-16,-50 0 0,1 0 15,0 0-15,-1 0 0,1 0 0,74 0 16,-75 25-16,1-25 0,0 0 16,-1 25-16,1-25 0,24 24 15,-24-24-15,-25 25 0,-1-25 16,1 25-16,0-25 0,-25 25 15,25-25-15,-25 25 16,0-1 0,-25-24-16,0 25 15,0-25-15,1 25 16,-1-25-16,-25 25 16,1-25-16,24 0 15,0 25-15,0-25 0,-24 0 0,-26 0 16,26 24-16,24-24 0,-25 0 15,1 0-15,-1 0 0,-24 0 16,24 0-16,0 0 0,26 0 16,-26 0-16,-24-24 0,24 24 15,25 0-15,-25-25 0,26 25 16,-1 0-16,-25 0 0,25 0 16,1-25-16,-1 25 0,0-25 15,0 25 1,25-25-16,-25 25 15,25-24-15,-24 24 16,-1 0 0,25-25-1,0 50 17,0-1-32,0 1 15,0 0-15,0 0 16,0 0-16,0-1 15,0 1-15,0 0 16,0 0-16,0 0 16,0-1-16,25-24 0,-25 25 15,24 0-15,1 0 0,0-25 0,-25 25 16,25-25-16,0 24 0,24-24 16,-24 25-16,0-25 15,0 0-15,24 0 0,-24 0 0,25 25 16,-1-25-16,-24 0 0,0 0 15,25 0-15,-1 0 0,1-25 0,-25 25 16,-1 0-16,26-25 16,-25 25-16,49 0 0,-49-24 15,0 24-15,0-25 0,24 25 16,-24-25-16,0 0 0,0 25 16,-1-25-16,1 25 0,-25-24 0,25-1 15,25 0-15,-50 0 0,24 0 16,1 25-16,-25-24 0,25-26 15,-25 25-15,25 0 16,-25 1-16,-50 24 16,50-25-16,-25 25 0,1 0 15,-1 0-15,0 0 0</inkml:trace>
  <inkml:trace contextRef="#ctx0" brushRef="#br0" timeOffset="210883.1586">17983 9277 0,'0'0'0,"0"-25"31,25 25-31,-25-25 16,25 25-16,25 0 0,-26 0 15,1 0-15,0-24 0,25 24 16,-1 0-16,1-25 0,-25 25 0,24 0 15,1 0-15,-25 0 0,74-25 16,-49 25-16,-1 0 0,1 0 16,-1 0-16,1 0 0,49 0 15,-49 0-15,24 25 0,-24-25 16,-1 0-16,51 25 0,-76-25 16,26 0-16,0 24 0,-26 1 15,26-25-15,0 25 0,-26-25 16,-24 25-16,25-25 0,-25 25 15,0-1-15,0 1 16,0 0 0,0 0-16,-25 0 15,1-1-15,-1-24 16,0 25-16,0-25 0,-24 0 16,24 25-16,-50-25 15,51 0-15,-26 0 0,25 0 16,-24 25-16,-26-25 0,50 0 15,1 0-15,-26 0 0,25 0 16,-24 0-16,-26 0 0,50-25 16,-24 25-16,-1-25 0,1 25 15,24 0-15,-75-25 0,76 1 16,-26 24-16,25-25 0,-24 25 0,-1-25 16,0 0-16,26 25 0,-1-25 15,0 25-15,0 0 0,0-24 16,1 24-16</inkml:trace>
  <inkml:trace contextRef="#ctx0" brushRef="#br0" timeOffset="211323.0046">18083 9351 0,'0'25'16,"-25"0"0,25 0-16,0 0 15,-25 24-15,25-24 0,-25 0 16,25 0-16,0-1 15,0 26-15,0-25 16,0 0-16,0-1 0,0 1 16,25 0-16,-25 0 15,25 0-15,0-1 16,-25 1-16,24-25 0,1 25 16,0-25-16,25 25 15,-26-25-15,1 0 0,0 25 16,0-25-16,49 0 0,-49 0 15,0 0-15,24 0 0,-24 0 16,25 0-16,24 0 0,-24 0 0,-25 0 16,24 0-16,1 0 0,24 0 15,-24 0-15,0-25 0,-26 25 16,26 0-16,0 0 0,24-25 16,-49 25-16,0 0 0,24-25 15,-24 25-15,-25-25 0,50 1 16,-50-1-16,24 25 15,-24-25-15,0 0 0,0 0 16,0 1-16,0-1 16,-24-25-16,24 25 15,-25 25-15,25-24 0</inkml:trace>
  <inkml:trace contextRef="#ctx0" brushRef="#br0" timeOffset="211938.3328">16321 8582 0,'0'25'47,"50"-25"-47,0 25 15,-25-25-15,-1 0 0,1 25 16,25 0-16,-1-25 0,26 49 16,-26-24-16,26-25 0,-26 25 15,26 0-15,49 49 0,-50-49 0,1 0 16,-1-1-16,25 26 16,-24-25-16,98 49 0,-98-49 15,24 0-15,-25 0 0,26 0 16,-26-1-16,75 26 0,-75-25 0,1 0 15,-1-25-15,-24 24 0,-1-24 16,-24 0-16,0 0 0,-25 25 16,-50-25-1</inkml:trace>
  <inkml:trace contextRef="#ctx0" brushRef="#br0" timeOffset="213149.9039">18926 7863 0,'-25'25'16,"0"0"-16,25-1 15,0 1-15,0 0 16,0 0-16,0 25 0,0-26 15,0 1-15,0 25 0,0 24 16,0-49-16,0 25 0,0-1 0,0-24 16,-24 25-16,-1 49 15,0-50-15,25 26 0,-25-26 16,25 1-16,-25 24 0,25-24 0,0-25 16,-24 24-16,24-24 15,0 0-15,0 0 0,0 0 16,24-25-16,1-25 15</inkml:trace>
  <inkml:trace contextRef="#ctx0" brushRef="#br0" timeOffset="214062.0704">18331 6995 0,'0'0'0,"0"-25"31,-25 25-16,25-25-15,0 1 16,-25-1 0,0 0-16,25 0 15,0 0-15,-25 25 0,1-25 16,-1 1-16,0-26 0,-25 0 16,26 26-16,-1-26 0,-25 25 15,-24-74-15,49 49 0,-25 1 0,1-1 16,-1 1-16,1-1 15,-51-49-15,51 49 0,-1 25 0,0-24 16,26-1-16,-76-24 16,51 49-16,-26-25 0,26 1 0,-1 24 15,-24-25-15,-25-24 0,24 24 16,26 25-16,-1 1 0,0-26 16,-49 0-16,50 26 0,24 24 15,0-25-15,0 25 0,0-25 16,50 50-1,0 0 1,0-1 0</inkml:trace>
  <inkml:trace contextRef="#ctx0" brushRef="#br0" timeOffset="215078.1916">15925 5159 0,'0'0'16,"0"-24"-16,-25 24 0,25-25 0,-25 0 15,25 0-15,25 0 16,49 1 0,-49 24-16,0-25 0,0 25 15,24 0-15,-24 0 16,74-25-16,-49 0 0,-1 25 15,1 0-15,0 0 0,-1 0 16,51 0-16,-51 0 0,26 0 0,-26 0 16,1 0-16,49 0 0,-49 25 15,-1-25-15,1 25 0,-1 0 16,1-25-16,24 24 0,-49 1 16,0-25-16,0 25 0,0-25 15,-1 25-15,1 0 0,-25-1 16,0 1-1,-25 0-15,1-25 16,-1 0-16,0 25 16,0-25-16,-24 25 0,24-25 15,0 0-15,-25 0 0,-24 24 16,49-24-16,-24 0 0,-1 0 16,0 0-16,-49 0 0,50 0 15,-1 0-15,0-24 0,1 24 16,-1-25-16,-49 25 0,49 0 15,1-25-15,-1 25 0,0-25 16,26 25-16,-51 0 0,50-25 0,1 25 16,-1 0-1,50 0 17,-25 25-1,0 0-31,0 0 15,0 0 1,-25-1-16,25 1 16,0 0-16,0 0 15,0 0-15,0-1 0,0 1 16,0 0-16,0 0 0,25 24 16,-1-49-16,-24 25 15,25-25-15,0 25 0,0-25 16,49 25-16,-49 0 0,25-25 15,-1 24-15,1-24 0,-25 0 0,74 25 16,-49-25-16,-1 0 0,1 0 16,-1 0-16,51 0 0,-76-25 15,26 25-15,0-24 0,-26 24 16,1 0-16,50-50 0,-51 50 16,1-25-16,0 0 0,0 1 15,0-1-15,-1-25 0,-24 25 0,25 1 16,-25-1-16,0 0 0,0-25 15,0 26-15,0-1 16,-25 25-16,25-25 16,-24 25-1</inkml:trace>
  <inkml:trace contextRef="#ctx0" brushRef="#br0" timeOffset="218335.2514">18479 3795 0,'-24'0'32,"24"25"-32,0 0 0,0 0 15,0-1 1,0 1-1,-25 0 1,25 0-16,0 0 16,0-1-16,0 1 0,25 0 0,-25 0 15,24 0-15,1-1 16,25 1-16,-25-25 16,0 0-16,24 0 15,-24-25-15,0 1 16,0 24-16,-25-25 0,24 0 15,1 0-15,-25 0 0,25 25 0,-25-24 16,0-1-16,25 0 0,-25 0 16,0 0-16,0 1 15,0-1-15,-25 0 16,25 50 15,0 0-15,0 24-16,0-24 15,25 0-15,24 0 16,-24-25-16,-25 24 16,25-24-16,25 0 0,-26 0 15,1 0 1,-25-24-16,25 24 16,0-25-16,-25 0 0,25 25 15,-25-25-15,24 0 0,-24 1 16,25-1-16,-25 0 0,0 0 0,0 0 15,25-24-15,-25 24 0,0 0 16,0 0-16,-25 25 16,0 0-16,1 0 15,-1 0 1</inkml:trace>
  <inkml:trace contextRef="#ctx0" brushRef="#br0" timeOffset="218795.12">19546 3721 0,'-25'0'31,"0"49"-31,25-24 16,-24 0-16,24 0 16,0 0-16,0-1 0,0 1 15,0 0-15,0 0 16,0-50 15,0 0-15,0 0-16,24-24 15,1 24-15,-25 0 16,0 0-16,25 1 0,0-1 16,0 25-16,-25 25 31,25-25-31,-25 24 16,0 1-16,0 0 0,24 0 15,-24 0-15,0-1 0,0 1 16,25 0-16,-25 0 0,0 0 15,0-1 1,-25-24-16</inkml:trace>
  <inkml:trace contextRef="#ctx0" brushRef="#br0" timeOffset="218920.7888">19472 3870 0,'24'-25'31,"26"25"-31,-25 0 16,0 0-16,0 0 0</inkml:trace>
  <inkml:trace contextRef="#ctx0" brushRef="#br0" timeOffset="219127.2464">19993 3746 0,'0'0'0,"0"-25"0,-25 25 31,0 0-31,25 25 16,-25 24-16,25-24 16,0 0-16,0 0 0,0-1 15,-25 1-15,25 25 0,0-25 16,0-1-16,0 1 0,0 0 16,0-50 15</inkml:trace>
  <inkml:trace contextRef="#ctx0" brushRef="#br0" timeOffset="219410.5009">20017 3770 0,'0'0'0,"0"25"32,0 0-32,0 0 0,0 0 15,0-1-15,25 1 0,0 0 16,-25 0-16,25 0 0,0-25 15,-1 24-15,26 1 0,-25-25 16,0 0-16,-1 0 0,1 0 16,0-25-16,0 1 0,-25-1 15,0 0-15,25 0 0,-1 0 16,-24 1-16,0-1 0,25 25 16,-25 25-1,-25-1 1,25 1-16,-24 0 0,-1 25 15,25-26-15,-25 1 0</inkml:trace>
  <inkml:trace contextRef="#ctx0" brushRef="#br0" timeOffset="220473.8526">19621 3646 0,'0'0'0,"0"-25"0,24 25 0,-24-24 15,0-1-15,0 0 16,-24 25-16,24-25 0,-25 25 16,-25-25-16,25 1 0,0 24 15,-24-25-15,24 0 0,-49 0 16,49 0-16,-25 1 0,25-1 15,-24 25-15,-1-25 0,-49 0 16,49 25-16,1 0 0,-1-25 16,1 25-16,-1 0 0,-49 0 15,49 0-15,-24 0 0,49 25 16,-25-25-16,-49 25 0,49 0 16,26-25-16,-26 25 0,25-1 15,-24-24-15,-1 50 0,0-25 0,26 0 16,-26-1-16,25-24 0,-49 75 15,24-50-15,25-1 16,1 1-16,24 0 0,-25 50 16,0-51-16,25 1 0,0 0 15,0 0-15,0 0 0,0 24 0,0-24 16,25 0-16,-25 0 0,25-1 16,-25 1-16,49 25 15,-24-25-15,0-1 0,0-24 0,-1 25 16,51 0-16,-50 0 0,24 0 15,-24-25-15,0 24 16,24-24-16,51 50 0,-51-50 0,-24 25 16,25-25-16,-1 0 15,1 25-15,49-25 0,-49 0 0,-1 0 16,1 24-16,0-24 0,49 0 16,-50 0-16,1 0 0,24 0 15,-24 25-15,0-25 0,49 0 16,-50 0-16,1 25 0,0-25 15,-1 0-15,1 0 0,49 0 16,-49 0-16,-1 0 0,1 0 0,0 0 16,-1 0-16,75-25 0,-74 25 15,-1 0-15,1 0 0,0 0 16,49-49-16,-74 49 0,24-25 16,1 25-16,-1-25 0,1 0 15,24-24-15,-49 24 0,25 0 16,-25 0-16,0-24 0,-1-1 0,1 25 15,-25 0-15,0 1 0,0-26 16,0 25-16,-25-24 16,-24 24-16,24 0 0,0 0 15,-25-24-15,-24-1 0,24 25 0,1 25 16,24-25-16,-25 0 0,26 1 16</inkml:trace>
  <inkml:trace contextRef="#ctx0" brushRef="#br0" timeOffset="221286.0803">19496 2456 0,'0'0'0,"0"-25"16,-24 0-1,24 50 1,0 49-16,0-49 16,0 0-16,0 0 0,0-1 15,0 26-15,0 0 16,0-25-16,0-1 0,0 1 15,24 0-15,1-25 0,0 0 16,0 0-16,0-25 16,0 0-16,-1 1 15,1-1-15,0 0 0,0 25 0,0-50 16,-1 25-16,1 25 16,-25-24-16,25 24 15,0 0-15,0 0 16,-1 24-16,1-24 15,0 0 1,0 0 0,-25-24-1,25-1-15,-25 0 0,24 25 16,-24-25-16,0 0 16,25-49-16,-25 49 0,0 0 0,0-24 15,0 24-15,0 0 16,0-24-16,0 24 0,-25 25 0,25 25 31</inkml:trace>
  <inkml:trace contextRef="#ctx0" brushRef="#br0" timeOffset="221486.5498">20290 2505 0,'0'25'32,"0"0"-17,0 0-15,0-1 16,0 1-16</inkml:trace>
  <inkml:trace contextRef="#ctx0" brushRef="#br0" timeOffset="221621.432">20315 2183 0,'0'0'0,"0"25"32,25-25-17,-25 24-15</inkml:trace>
  <inkml:trace contextRef="#ctx0" brushRef="#br0" timeOffset="222206.9519">20712 2505 0,'0'-25'16,"-25"25"-16,25-24 15,-25 24-15,0 0 0,1 0 16,-1 0-16,-25 24 16,25-24-16,1 25 0,-1 0 15,25 0-15,0 0 16,0-1-16,25-24 16,-1 0-16,1 0 0,0 0 15,0-24-15,24-26 16,-24 25-16,0 0 0,-25-24 15,25 24-15,0 0 16,0-24-16,-25-1 0,24 25 0,-24 0 16,0 1-16,25 24 0,-25-25 15,0 50 1,0 24-16,-25-24 16,25 0-16,0 0 0,0 24 15,0-24-15,0 49 0,0-49 16,0 0-16,0 0 0,0 0 15,25-25-15,0 24 0,0 1 0,0-25 16,-1 0 0,1-25-16,0 25 0,-25-24 15,25-1-15,0 0 0,-25 0 16,24-24-16,1 24 0,-25 0 0,0 0 16,0 0-16,-25 25 15,1 0-15,-1 0 16,0 25-16,25 0 15,0 0-15,0 0 0,0-1 16,0 1-16,25 0 0,0 0 0,-1 0 16,1-1-16,0-24 0,49 25 15,-49-25-15,25 0 16,-1 0-16</inkml:trace>
  <inkml:trace contextRef="#ctx0" brushRef="#br0" timeOffset="222738.5554">21779 2158 0,'0'-50'16,"0"26"-16,0-1 15,-25 25 1,25 25 0,0-1-16,-25 26 0,25 0 15,-25-26-15,25 26 0,-25 0 16,25-1-16,-25 26 0,1-51 0,24 26 15,-25-25-15,25 0 16,0-1-16,-25-24 16,25-24-16,25-51 15,0 50-15,-25 1 16,24-26-16,1 25 0,0-49 16,-25 49-16,25-25 0,-25 26 15,25-26-15,-25 25 0,25 0 16,-25 1-16,24 24 15,-24 24-15,0 26 16,0-25-16,0 0 0,25 24 16,-25-24-16,0 49 0,0-49 0,25 25 15,-25-25-15,0-1 16,0 1-16,0 25 0,0-25 0,-25-25 16,0 0-1,1 0-15</inkml:trace>
  <inkml:trace contextRef="#ctx0" brushRef="#br0" timeOffset="223066.691">21654 2456 0,'0'0'0,"0"-25"0,0 0 16,0 0-16,25 25 15,-25-25-15,50 25 0,0 0 0,-26-24 16,1 24-16,0 0 0,25 0 16,-1 0-16,-24 0 0,0 0 15,0 0-15,-1 0 16,-24 24-1,0 26-15,-24 0 16,24-26-16,0 1 16,0 0-16,0 0 0,0 0 15,0-1-15,0-48 32,24-1-17,-24 0-15,0-25 0,0 1 16,25 24-16,-25 0 0,0 0 15,25-24-15,0 24 0,-25 0 16,25 25-16,-1 0 16,1 0-16,0 0 0</inkml:trace>
  <inkml:trace contextRef="#ctx0" brushRef="#br0" timeOffset="223319.7105">22324 2555 0,'25'0'16,"0"-25"0,0 25-16,-25-25 15,24 25-15,1-25 0,-25 1 0,0-1 16,25 0-16,-25 0 16,0-24-16,-25 49 0,25-25 15,-25 25-15,1-25 0,-1 25 16,0 0-16,0 0 0,25 25 15,-25-25-15,25 49 0,0-24 16,0 0-16,0 0 0,0 0 16,25-1-16,-25 1 0,50 0 15,-25 0-15</inkml:trace>
  <inkml:trace contextRef="#ctx0" brushRef="#br0" timeOffset="223967.5869">22845 2406 0,'0'-25'16,"0"0"-16,-25 25 15,25-24-15,-24 24 16,24-25-16,-25 25 15,0 0-15,0 0 0,0 25 16,0-25-16,25 24 16,-24 26-16,-1-25 0,25 0 0,0-1 15,0 1-15,0 0 0,25 0 16,-1 0-16,1-25 16,0 0-16,25-25 0,-25 25 15,-1-50-15,-24 25 0,25 25 16,0-24-16,0-26 0,-25 25 15,25 25-15,-25 25 32,0 0-32,0 0 0,0-1 15,0 26-15,24-25 0,1 0 16,0-1-16,0 1 0,0-25 0</inkml:trace>
  <inkml:trace contextRef="#ctx0" brushRef="#br0" timeOffset="224584.9631">23465 2108 0,'0'0'0,"0"-24"15,-25 48 1,25 1 0,-24 0-16,24 0 0,-25 49 15,25-24-15,-25-25 0,25 24 16,0-24-16,0 25 0,0 24 16,0-49-16,0 0 15,0-1-15,0-48 31,25-26-31,-25 25 0,0 0 16,0-24-16,0 24 16,0-25-16,25 1 0,-25 24 15,0 0-15,0 0 0,0 1 0,0 48 32,0 1-32,24 25 15,-24-25-15,25-1 16,0 1-16,-25 0 0,50 0 0,-1 0 15,-24-25-15,0 24 0,0-24 16,-1 0-16,1 0 0,0-24 16,-25-1-16,0 0 15,0 0-15,0-24 0,0 24 16,0 0-16</inkml:trace>
  <inkml:trace contextRef="#ctx0" brushRef="#br0" timeOffset="224719.6057">23738 2059 0,'25'-25'0,"-50"50"0,50-75 16,-25 75-1,0 0-15,-25 24 16,25-24-16,0 25 0,-25-1 16,25-24-16,-25 25 0,25 24 15,0-24-15,-24-25 0,24 24 16,0-24-16,0 0 0,0 24 0</inkml:trace>
  <inkml:trace contextRef="#ctx0" brushRef="#br0" timeOffset="224989.8937">23912 2604 0,'0'0'0,"49"-24"16,-24-1-16,0 0 16,0 0-16,0 25 0,-1-49 15,1 24-15,-25 0 0,25 0 0,-25 0 16,0 1-16,0-26 0,-25 25 15,0 25 1,-24 0-16,24 25 16,0 0-16,25 0 0,-25-1 15,1 1-15,24 50 0,0-51 0,0 1 16,0 0-16,24 0 0,-24 0 16,50-1-16,-25-24 0,0 0 15,-1 0-15</inkml:trace>
  <inkml:trace contextRef="#ctx0" brushRef="#br0" timeOffset="225190.3711">24433 1984 0,'0'0'0,"-25"0"15,0 50-15,25-25 0,-25 0 16,25 24-16,-25-24 0,25 25 15,-24 49-15,24-50 0,0 1 16,-25-25-16,25 24 0,0 1 16,-25 0-16,25-26 0,0 1 15</inkml:trace>
  <inkml:trace contextRef="#ctx0" brushRef="#br0" timeOffset="225733.5135">24135 2332 0,'0'0'0,"0"-25"16,50 0-1,-1 25-15,-24 0 0,0 0 16,0 0-16,24 25 0,-24-25 16,49 25-16,-74-1 0,25-24 0,0 25 15,0-25-15,-25 25 0,0 0 16,0 0-16,-25-1 15,25 1-15,-25 0 0,0 0 16,25 0-16,0-1 16,0 1-16,25-25 15,0 0 1,0-25-16,0 25 16,-25-24-16,24-1 0,-24 0 15,0 0-15,0 0 0,0 1 16,0-1-16,0 0 15,0 50 17,0 0-17,-24-25-15,24 49 0,0-24 16,0 0-16,24-25 0,-24 25 16,25-1-16,0 1 15,0-25 1,0 0-16,-25-25 15,24 25-15,1-24 16,-25-1-16,0 0 0,25 0 16,-25 0-16,0-24 0,0 24 15,25 0-15,-25 0 16,0 1-16,25 24 0,-25-25 16,24 25-16</inkml:trace>
  <inkml:trace contextRef="#ctx0" brushRef="#br0" timeOffset="226199.2804">24904 2480 0,'0'0'0,"0"25"16,0 0-1,0 0 1,0 0 0,0-1-1,25-24 1,0 0-1,-25-24-15,0-1 16,24 25-16,-24-50 0,0 25 16,0 1-16,-24-1 15,-1 0-15,0 25 16,25-25-16,-25 25 16,25 25-1,25 0 1,0-25-16,0 0 0,-1 0 15,-24 25-15,50-25 0,-25 0 16,0 0-16,-1 0 0,-24 24 16,25-24-16,0 0 15,-25 25-15,25-25 0,-25 25 0,0 0 16,0 0 0,-25-1-16,25 1 15,25-25 16,-25-25-31,25 25 16,-25-24-16,24 24 0,1-50 16,0 25-16,0 0 0,-25 1 15,25-1-15</inkml:trace>
  <inkml:trace contextRef="#ctx0" brushRef="#br0" timeOffset="226382.8276">25499 2307 0,'0'0'0,"0"25"47,0-1-47,-25-24 0,25 25 16,0 0-16,0 0 0,0 0 15,-24 24-15,24-24 0,-25 0 0,25 0 16,0-1-16,0 51 0,0-50 16,0 0-16,0-1 15,0 1-15</inkml:trace>
  <inkml:trace contextRef="#ctx0" brushRef="#br0" timeOffset="226646.1441">25698 2456 0,'0'0'0,"-25"0"16,0 0-16,25 24 15,-25-24-15,0 0 16,1 25-16,-1 0 0,0-25 16,0 25-16,0-25 15,25 25-15,0-1 0,0 1 16,25 0 0,0 0-16,0-25 0,0 25 15,24-25-15,-24 25 0,0-25 16,49 24-16,-49-24 0,0 0 15,0 0-15</inkml:trace>
  <inkml:trace contextRef="#ctx0" brushRef="#br0" timeOffset="229698.7347">23341 3026 0,'0'-25'16,"0"50"31,-25 0-47,1 0 15,-1 24-15,25-24 16,-25 0-16,25 0 0,0 0 15,-25 24-15,25 1 0,0-1 16,0-24-16,0 0 0,25 0 16,-25 0-16,50-1 0,-26-24 0,-24 25 15,25-25-15</inkml:trace>
  <inkml:trace contextRef="#ctx0" brushRef="#br0" timeOffset="229988.7904">23614 2977 0,'0'0'0,"-25"0"0,50 0 31,0 0-31,24 24 16,1-24-16,-25 25 15,24-25-15,-24 0 0,0 0 16,0 0-16,-25 25 15,-25 0 1,25 0 0,0-1-16,-25-24 0,25 75 15,-25-50-15,25-1 0,0 26 16,0-25-16,0 0 0,0 49 16,0-49-16,0 0 0,-24-1 15</inkml:trace>
  <inkml:trace contextRef="#ctx0" brushRef="#br0" timeOffset="230127.0131">23639 3473 0,'0'-25'16,"25"25"-16,24 0 16,-24 0-16,49 0 15,-49 0-15,25 0 0,-25-25 16</inkml:trace>
  <inkml:trace contextRef="#ctx0" brushRef="#br0" timeOffset="230439.7335">24135 3324 0,'0'-25'16,"0"0"-1,-25 25 1,25 25 0,0 0-16,0 0 0,0-1 15,0 1-15,-25 25 16,25-25-16,0-1 15,25-24 17,-25-24-32,25 24 0,0-50 15,0 25-15,-1 25 0,-24-25 16,25 1-16,0-1 0,-25 0 16,25 25-16,-25 25 15,0 0 1,0-1-16,0 1 0,0 0 15,0 0-15,-25 0 0,25-1 0,0 1 16,0 0-16,0 0 16</inkml:trace>
  <inkml:trace contextRef="#ctx0" brushRef="#br0" timeOffset="230642.1905">24656 3051 0,'0'0'0,"0"25"16,-25-25 0,25 49-16,-25-24 0,25 0 15,-25 49-15,1-49 0,24 25 16,0-25-16,0-1 0,0 51 16,0-50-16,0-1 0,0 1 15,0 0-15,0 0 0,0 0 16,-25-25-16</inkml:trace>
  <inkml:trace contextRef="#ctx0" brushRef="#br0" timeOffset="230786.8055">24482 3373 0,'25'-24'15,"-25"-1"1,50 25-16,-1 0 15,-24 0-15,0 0 0,0 0 16,-1 0-16</inkml:trace>
  <inkml:trace contextRef="#ctx0" brushRef="#br0" timeOffset="231046.1324">24755 3497 0,'0'0'0,"25"0"16,0 0-16,-25-24 15,24 24-15,-24-25 0,25 25 16,0-50-16,0 25 16,-25 1-16,0-1 15,0 0-15,-25 0 16,0 25-16,0 0 16,1 0-16,24 25 0,-25-25 15,25 25-15,0 24 0,0-24 16,25 0-1,-1-25-15,1 0 16,0 0-16</inkml:trace>
  <inkml:trace contextRef="#ctx0" brushRef="#br0" timeOffset="231728.5705">25053 3324 0,'0'-25'0,"-99"99"0,223-148 16,-149 99-16,74-50 15,-49 50-15,0 0 16,-24-25-16,24 49 15,-25-24-15,25 0 0,-25-25 16,25 25-16,25-25 31,0-25-31,-25 0 16,24 25-16,1-25 0,-25 0 16,25 1-16,-25-1 0,25 25 15,-25-25-15,25 25 0,-25-25 0,24 25 16,1 0-16,-25-25 15,25 25-15,-25 25 16,0 0 0,0 0-16,0 0 15,-25-25-15,25 24 16,0 1-16,0 0 0,-25 0 16,25 0-16,0-1 15,0 1-15,25-25 16,0 0-1,25-25-15,-26 1 0,1-1 16,0 25-16,0-25 16,0-25-16,-1 26 0,1-1 15,0 0 1,-25 50 0,-25 0-16,0-1 15,25 1-15,0 0 16,0 0-16,0 0 15,0-1 1,25-24-16,0-24 16,0 24-16,-25-25 15,25-25-15,-1 50 0,-24-25 16,25 1-16,-25-1 16,25 0-16,-25 50 31,-25-25-31,25 25 0,-25-1 15,25 26 1,0-25-16,0 0 16,25-25-16,0 0 0,0 0 15,0 0-15,-1 0 0,1 0 16,25-25-16,-25 25 0,-25-25 16,24 0-16</inkml:trace>
  <inkml:trace contextRef="#ctx0" brushRef="#br0" timeOffset="231902.8498">26045 3051 0,'0'0'0,"0"-25"16,0 0-16,25 25 0,-25-24 16,-25 48-1,25 1-15,-25 25 0,0-25 16,1-1-16,24 26 0,-25-25 16,25 24-16,0 1 0,-25 0 15,25-26-15,0 1 0,0 0 16,0 0-16,0 0 0,0-1 15</inkml:trace>
  <inkml:trace contextRef="#ctx0" brushRef="#br0" timeOffset="232058.4302">25822 3274 0,'0'0'0,"24"0"31,26 25-15,-25-25-16,0 0 0,24 0 0,-24 25 16,74 0-16</inkml:trace>
  <inkml:trace contextRef="#ctx0" brushRef="#br0" timeOffset="232418.4838">26293 3076 0,'0'0'0,"25"-25"16,0 25-16,-25-25 0,49 25 15,-24 0-15,0 25 16,0 25-16,-1-1 16,-24 1-16,0-1 0,0 1 15,25-25-15,-25 74 0,0-49 16,0-1-16,0-24 0,-25 25 15,25-1-15,-49 26 0,24-50 16,-25 24-16,26-24 0</inkml:trace>
  <inkml:trace contextRef="#ctx0" brushRef="#br0" timeOffset="242515.353">18777 10096 0,'0'-25'0</inkml:trace>
  <inkml:trace contextRef="#ctx0" brushRef="#br0" timeOffset="243846.033">18430 10195 0,'25'0'16,"-25"25"0,0 24-1,0-24 1,0 0-16,24 0 15,-24 24-15,0-24 0,0 0 16,0 0 0,-24-25-1,24-25 1,0 0-16,0 0 16,0 0-16,0 1 15,0-26-15,24 25 0,-24 0 16,25 25-1,0 0-15,0 0 16,0 25-16,0-25 16,-1 0-1,-24 25-15,25-25 16,0 0 0,-25-25-16,0 50 46,-25-25-46,25 25 0,0 0 16,0-1-16,0 1 16,0 0-16,25 0 15,0-25 1,24 0-16,-24-25 16,0 0-16,-25 0 15,0 1-15,25 24 0,-25-25 16,0 0-1,-25 25 1,0 25 0,25 0-16,0-1 15,-25-24-15,25 25 0,0 0 16,25-25-16,0 0 16,0 0-1,0-25-15,-1 0 16,1 1-16,-25-1 0,25 25 15,-25-25-15,25 25 0,0-25 16,-1 25 0,1 0-1,-25 25 1,0 0 0,0 0-1,0-1 1,25-24-16,-25 25 0,25 0 15,0-25 1,-1 0-16,1-25 16,0 0-16,0 1 15,-25-1-15,0 50 47,0-1-31,0 1-16,0 0 15,0 0 1,25-25-16,-1 0 16,1-50-1,0 25-15,0 1 16,-25-1-16,25 0 0,-1 0 0,-24 0 16,50-24-16,-50-1 0,25 50 15,-25-25-15,0 1 0,25-1 16,-25 50-1,0-1-15,0 26 16,-25-25-16,25 0 0,-25 24 16,25-24-16,0 49 0,0-49 15,0 0-15,0 0 16,0 0-16,25-25 0,-25 24 0</inkml:trace>
  <inkml:trace contextRef="#ctx0" brushRef="#br0" timeOffset="243981.6702">19372 10319 0,'0'0'0,"-24"0"0,24-25 16,-25 25 0,50 0-1,24 0-15,1 0 16,-25 0-16,-1 0 0,1 0 16,0 0-16</inkml:trace>
  <inkml:trace contextRef="#ctx0" brushRef="#br0" timeOffset="244354.6871">19720 10443 0,'25'0'0,"-25"-25"0,0 0 16,24 0-16,1-24 16,-25 24-1,0 0-15,-25 25 16,1 0-16,-1 0 15,25 25-15,-25-25 16,25 25-16,0 0 16,25-1-16,0-24 15,-1 0-15,1 0 16,0 0-16,-25-24 16,25 24-16,0 0 46,-25 24-46,24-24 16,1 0-16,0 0 0,25 0 16,-26 0-16,1 0 15,0 0-15,0-24 0,0 24 0,-1-25 16,-24 0-16,-24 0 16</inkml:trace>
  <inkml:trace contextRef="#ctx0" brushRef="#br0" timeOffset="244861.4737">19174 11013 0,'0'0'0,"0"-25"0,0 1 32,0 73-17,0-24-15,0 0 16,0 0-16,0-1 0,0 1 16,25 25-16,-25-25 15,0 0-15,25 24 0,-25-24 16,0 25-16,0 24 0,24-24 0,-24-1 15,0-24-15,0 25 16,25-1-16,-25 26 0,0-51 0,25 1 16,-25 0-16,0 0 0,0 0 15,0-1-15,25-48 16,-25-1 0,0 0-16,0 0 0,0 0 0</inkml:trace>
  <inkml:trace contextRef="#ctx0" brushRef="#br0" timeOffset="247268.3817">19546 12303 0,'0'-25'16,"0"1"-16,25-1 15,-25 0-15,25 0 0,0 25 16,-1-25-16,51 0 0,-50 1 16,-1 24-16,1 0 0,25 0 15,24-25-15,-24 25 0,-1 0 16,26 0-16,-26 0 0,26 0 16,74 49-16,-50-24 0,-25-25 15,1 25-15,-1 0 0,1 0 16,24 24-16,-74-24 0,-1-25 0,1 25 15,-25 0-15,-25 24 0,1-49 16,-26 25-16,25-25 0,-24 25 16,24-25-16,-25 0 0,25 0 15,0 0-15,50-25 16,0 25 0,0-49-16,0 49 0,0-25 15,49 0-15,-24 25 0,-1 0 16,1 0-16,-1 0 0,75 0 15,-49 0-15,-1 25 0,1-25 16,-1 25-16,0-1 0,75 26 0,-74-25 16,-26 24-16,1-24 0,0 0 15,24 49-15,-49-24 0,-25-25 16,25 0-16,-25 24 0,-25-24 16,-25 25-16,1-26 0,24 1 15,-25 0-15,1 0 0,-1-25 16,25 25-16,0-25 0,0 0 15,25-25 1,25 0-16,0 25 16,0 0-16,25 0 0,-26 0 15,26 0-15,0 25 0,-26-25 0,26 25 16,24 24-16,-24-24 0,0 0 16,-26 0-16,26 24 15,0 26-15,-26-26 0,1 1 16,-25 0-16,0-26 0,0 26 15,-25 24-15,1-24 0,-1-25 0,-25 24 16,1-24-16,-26 25 0,26-50 16,-1 25-16,0-25 0,26 0 15,-1 24-15,-25-24 0,25 0 16,25-24-16,-24 24 16,73 0-1,-24 24-15,25-24 0,-1 50 16,-24-25-16,25 0 15,-26-1-15,26 26 0,0 24 0,-50-24 16,24 0-16,-24-1 0,0 1 16,0-1-16,-49 51 0,24-51 15,-25 1-15,26 0 0,-26-1 16,-24 26-16,24-51 0,0 26 16,1-25-16,-1 0 0,0-1 15,1 1-15,24 0 0,0-25 16,0 0-16,50 0 15,-25 25-15,50-25 16,-25 0-16,24 49 0,-49-24 16,25 0-16,0 0 0,-25 0 15,0 49-15,0-49 0,-25 24 16,0-24-16,0 25 0,-24-25 16,-50 49-16,24-49 0,1 25 15,-25-26-15,-1 1 0,-98 25 0,74-25 16,25-1-16,-25 1 15,0-25-15,24 0 0,-123 0 16,124 0-16,25 0 0,-1-25 16,1 1-16,-25-1 0,49 0 0,25 0 15,0 25-15,1-25 0,48 25 16,1-24-16,0 24 16,25 0-16,-26 0 15,51 0-15,-50 0 0,-1 24 0,-24 1 16,0 0-16,-49 0 15,24 0-15,-25-1 0,-24-24 16,0 25-16,-100 0 0,50-25 16,25 0-16,-50 0 0,25 0 15,-25-25-15,-124-24 0,124 24 16,25 0-16,-25-25 0,1 26 16,-100-76-16,124 51 0,24-26 0,1 26 15,0-1-15,24-24 0,-49-1 16,75 26-16,24-1 0,0 25 15,25 0-15,25-24 0,0 24 16,0 0-16,-1 25 0,1 0 16,0 0-16,25 25 0,-50 0 15,24 0-15,-24-1 0,-24 1 16,-26 25-16,0-25 0,1 24 16,-1-24-16,1 0 0,-1-25 15,-99 25-15,75-25 0,-1 0 16,1-25-16,-25 0 0,-50-25 15,74 1-15,-24-1 0,25 1 0,-1-1 16,1-24-16,-50-50 0,74 49 16,1 1-16,-1-1 0,25 1 15,1-50-15,24 99 0,0-25 16,24 1-16,1 24 0,25 0 16,24 0-16,-49 25 0,0 0 0,24 0 15,-24 0-15,0 25 0,-25 0 16,0 0-1,-25 0-15,0-25 0,-24 24 16,24 1-16,0-25 0,0 0 16,1 0-16,-51-25 0,50 1 0,1-1 15,-1 0-15,0 0 0,25-24 16,-25-51-16,25 26 0,25 24 16,0-24-16,24 0 15,51-26-15,-26 51 0,0-1 0,1 25 16,-1 1-16,25-1 0,100 25 15,-100 0-15,0 0 0,1 0 16,-1 0-16,25 49 0,-75-24 16,1-25-16,0 25 0,-26 25 15,-24-1-15,0-24 16,-24 0-16,-1-25 0,0 25 0,-25-25 16,1 0-16,24 0 0,-25-25 15,26 0-15,-1 0 0,0-24 16,25-1-16,0 25 0,25-24 15,24-1-15,26-49 0,-1 74 16,-24-25-16,24 25 0,25-24 16,1 24-16,98 0 0,-74 25 15,-25 0-15,25 0 0,0 0 0,100 25 16,-100 0-16,-25 0 16,0-25-16,-25 24 0,1 1 15,-1 0-15,-49 0 0,0-25 0,-25 25 16,-25-25-16,-49 0 0,49 0 15,-25 0-15,1-25 0,24 25 16,-25-25-16,25-49 0,1 49 16,24-25-16,0 1 0,49-1 15,26-49-15,-26 74 0,1-25 16,24 1-16,-24 24 0,24 0 16,75 0-16,-74 25 0,-1 0 0,0 0 15,1 0-15,49 25 0,-75 25 16,1-50-16,0 25 15</inkml:trace>
  <inkml:trace contextRef="#ctx0" brushRef="#br0" timeOffset="247794.032">18058 13667 0,'-25'0'16,"0"0"-1,0 50-15,25-25 16,0 0-16,0-1 0,-24 1 0,-1 25 16,0-25-16,25-1 15,-25 26-15,25-25 0,-25 0 0,25-1 16,0 1-16,-24-25 15,73 0 1,-24 0 0,0-25-16,0 25 15,-1 0-15,1 0 0,0 0 16,25 0-16,-26 0 0,26 0 0,-25 0 16,0 0-16,-1 0 0,26-24 15,-25 24-15,0-25 16,-1 25-16,1-25 15,0 0-15,-25 0 0,25 25 0,0-24 16,-25-1-16</inkml:trace>
  <inkml:trace contextRef="#ctx0" brushRef="#br0" timeOffset="248135.4461">18579 13742 0,'74'-99'16,"-148"198"-16,148-223 0,-49 124 16,-25-25-16,0 50 15,-25 49 1,0-49-16,1 0 15,24 24-15,-25-24 0,0 50 16,0-51-16,25 1 0,0 0 16,-25 0-16,25 0 0,0-1 15,0-48 1,25-26-16,0 25 0,-25 0 16,25-24-16,0-1 0,-1 25 15,26-49-15,-25 49 0,-25-24 16,25 24-16,-1 0 0,1 0 15,0 25-15,-25 50 16,0-25-16,0-1 16,0 26-16,0-25 15,0 0-15,0-1 0,-25 51 0,25-50 16,0-1-16,0 1 0,0 0 16,0 0-16,-25-50 31</inkml:trace>
  <inkml:trace contextRef="#ctx0" brushRef="#br0" timeOffset="248744.39">18604 13915 0,'-25'0'15,"25"-24"1,25 24-16,-1 0 16,1 0-16,0 0 0,25-25 15,-26 25-15,26 0 0,0 0 16,-26-25-16,26 25 0,-25 0 15,24-25-15,26 0 0,-50 25 16,-1-24-16,1 24 0,0-25 16,0 0-16,0 25 15,-25-25-15,-25 50 32,25 0-17,-25 0-15,25-1 0,0 1 16,-25 0-16,25 0 0,-25 24 0,1-49 15,24 25-15,0 0 16,-25 0-16,25-50 16,25-25-1,-25 26-15,24-26 16,-24 25-16,25 0 0,0-24 16,0 24-16,-25 0 0,25 25 15,-25-25-15,24 25 16,-24 25-16,0 0 15,0 0-15,25 24 0,-25-24 16,25 0-16,-25 0 16,25 0-16,24-1 0,-24 1 0,0-25 15,0 0-15,0 0 0,-1 0 16,1-25-16,0 25 16,-25-24-16,25-1 0,-25 0 0,25 0 15,-25-49-15,25 49 0,-25-25 16,0 26-16,24-1 0,-24 0 15,0 0-15,-24 25 16,24 25 0,-25 0-16,25 0 0,-25-1 15,25 26-15,-25 0 0,0-1 0,25-24 16,0 25-16,-25-26 0,25 1 16,-24 25-16,24-25 0,0-1 15</inkml:trace>
  <inkml:trace contextRef="#ctx0" brushRef="#br0" timeOffset="250011.0612">19447 7516 0,'0'0'16,"0"25"-16,25-25 15,-25 24 1,24 1-16,1 0 16,25 0-16,0 0 15,-26-25-15,26 24 0,-25-24 16,24 25-16,51 0 0,-51 0 15,1 0-15,-1-1 0,26 1 16,-1-25-16,75 50 0,-75-25 16,1-1-16,24 1 0,0 0 15,1 0-15,123 25 0,-99-26 0,-25 1 16,25 0-16,0 0 0,124 24 16,-124-24-16,-25 0 15,25 0-15,-24 0 0,-1-1 0,99 1 16,-123 0-16,-1 0 0,0-25 15,-24 25-15,25-25 0,24 24 16,-74-24-16,24 0 0,-24 25 16,0-25-16,0 0 0,-1 0 15,-24-25 48</inkml:trace>
  <inkml:trace contextRef="#ctx0" brushRef="#br0" timeOffset="251715.8205">23564 8533 0,'-24'0'16,"24"-25"-16,0 0 0,0 0 15,49 25 1,-24-24-16,0 24 16,0 0-16,24 0 0,-24 0 0,25 0 15,49 0-15,-49 24 0,24-24 16,-24 25-16,24 0 0,0 0 15,50 24-15,-49-24 0,-26 25 16,1-1-16,24-24 0,1 74 16,-26-74-16,-24 25 0,0-25 15,-25 24-15,0-24 0,-50 25 16,1-25-16,-1-25 0,-24 24 16,24-24-16,-24 0 0,-50 25 0,49-25 15,26 0-15,24 0 0,0 0 16,0 0-16,75 0 15,-25 0-15,24 0 16,51 0-16,-51 0 0,26 0 16,-26 25-16,26 0 0,-1 0 15,75 49-15,-50-49 0,-49 24 0,24 1 16,1 0-16,-1 49 16,-24-50-16,-26 1 0,1 0 15,-25-1-15,0 1 0,-49 24 16,24-49-16,0 25 0,-25-26 0,1 1 15,-50 0-15,49-25 16,0 25-16,25-25 0,-24 0 0,24 0 16,-25 0-16,26 0 0,-1 0 15,25-25-15,25 25 16,-1 0 0,1 0-16,25 0 0,-1 25 15,1 0-15,-25 0 0,25-1 16,-26 1-16,51 50 0,-50-51 0,-25 1 15,24 25-15,-24-1 16,0-24-16,0 50 0,-24-26 16,-1-24-16,0 25 0,-25-26 0,-24 26 15,24-25-15,1 0 0,-1-1 16,0-24-16,1 25 0,-50-25 16,49 0-16,25 0 0,0 0 15,-24 0-15,24-25 0,0 25 16,50 0-1,0 0 1,-25 25-16,25 0 16,-1-25-16,-24 50 0,25-1 15,-25-24-15,-25 0 16,-49 49-16,49-49 0,-24 0 0,-26 0 16,26-1-16,-26 1 0,-98 0 15,98 0-15,-24-25 0,0 0 16,-1 0-16,-73-25 0,74 25 15,-1-50-15,26 26 0,0-1 16,-1 0-16,-74-49 0,100 49 16,-26-25-16,26 25 0,24 1 15,-50-26-15,51 25 0,24 0 16,49 25 0,-49 25-1,25-25-15,0 25 0,-25 0 16,0 0-16,0-1 0,-25 1 15,0-25-15,-74 25 16,49 0-16,1-25 0,-26 0 16,1 0-16,-100-50 0,75 50 15,-99-74-15,98 49 0,26-25 16,-100-49-16,75 50 0,25-1 16,-1-24-16,26-1 0,-26-49 15,51 75-15,24-26 0,0 26 16,0-1-16,24 0 0,51-24 15,-1 49-15,-24 0 0,24 0 16,1 1-16,73 24 0,-98 0 0,24 0 16,-24 0-16,-25 0 0,0 0 15,0 0-15,-50 0 16,0 24 0,-50-24-16,26 0 0,-26 0 0,26 0 15,-26-24-15,1 24 0,-75-50 16,100 0-16,-26 26 0,26-26 15,-26 0-15,1-74 0,49 75 16,0-26-16,25 1 0,-25-50 16,75 0-16,0 74 15,-26 1-15,26 24 0,24-25 0,50 1 16,-49 24-16,24 0 16,-25 0-16,1 25 0,24 0 0,50 0 15,-75 0-15,-24 25 0,0-25 16,-1 25-16,1-25 0,-25 0 15,-25 25-15,0-1 16,-25-24-16,-25 0 0,25 0 0,1 0 16,-26 0-16,25-24 0,-24-26 15,24 25-15,25 0 16,0 1-16,0-1 0,0 0 16,49-25-16,1 26 0,0-1 15,-1 0-15,26 25 0,73-25 16,-73 25-16,24 0 0,0 0 0,0 25 15,25-25-15,224 50 16,-224-26-16,0 1 0,-25 0 16,99 0-16,-123 0 0,24-1 15,-49-24-15,-1 25 0,-24-25 16,25 25-16</inkml:trace>
  <inkml:trace contextRef="#ctx0" brushRef="#br0" timeOffset="252192.0993">22547 9351 0,'0'25'16,"-24"0"-1,-1 0-15,0 0 16,25-1-16,-25 1 0,0 0 15,1 25-15,-1-1 0,0-24 16,25 0-16,-25 0 0,0-1 16,25 1-16,25-25 31,0 0-15,0 0-16,0 0 0,-1 0 15,1 0-15,25 0 0,-25 0 16,-1 25-16,51-25 15,-50 0-15,-1 0 0,1 0 0,0 0 16,0 0-16,0 0 0,-25-25 16,25 25-16,-25-25 0,0 1 15</inkml:trace>
  <inkml:trace contextRef="#ctx0" brushRef="#br0" timeOffset="252543.852">23044 9426 0,'0'0'0,"24"-25"0,-48 50 31,24 0-15,-25-1-16,0 26 0,0-25 15,25 24-15,-25-24 0,1 0 16,24 0-16,-25 24 0,25-24 16,-25 0-16,25 0 0,0-50 15,25-25 1,-25 26-16,49-26 15,-24 25-15,0-24 0,0 24 16,-25 0-16,49-25 16,-24 26-16,0 24 15,-25 24-15,25-24 16,-25 25-16,0 0 0,0 0 16,0 24-16,0 1 0,0-25 15,0 0-15,0-1 0,0 1 16,0 25-16,0-25 15,-25-25-15,25-25 16</inkml:trace>
  <inkml:trace contextRef="#ctx0" brushRef="#br0" timeOffset="253106.9273">22994 9674 0,'74'99'0,"-148"-198"0,74 74 16,25 25-1,0 0-15,-1 0 16,1 0-16,25 0 0,-25 0 15,24-25-15,26 25 0,-51 0 16,26-25-16,-25 25 0,0-24 16,24-1-16,-24 25 0,0-25 0,0 25 15,-25-25 1,-25 50 0,0 25-1,0-26-15,0 1 16,25 25-16,-24-25 0,-1 24 0,25-24 15,-25 0 1,50-25 0,-25-25-16,25 25 15,-25-25-15,24-24 0,1 24 16,-25 0-16,25 0 0,0 0 16,0 1-16,-25-1 0,24 25 15,-24 25 1,0-1-16,0 1 15,0 0-15,25 0 16,-25 0-16,25-1 0,0 1 16,0-25-16,-1 0 0,1 0 15,-25-25-15,25 25 16,0-49-16,0 24 0,-25 0 16,24 0-16,1-24 0,-25 24 15,25-25-15,0 26 0,-25-1 16,25 0-16,-25 50 15,0 0 1,-25 24-16,0 1 16,0-25-16,25 24 0,-25-24 15,1 0-15,-1 49 0,0-49 16,25 0-16,0 0 0,-25-1 16</inkml:trace>
  <inkml:trace contextRef="#ctx0" brushRef="#br0" timeOffset="258514.1917">22027 3820 0,'0'0'0,"24"-25"16,-24 0-16,0 1 0,0-1 15,0 0-15,0 0 16,0 0-16,-24 25 16,24-25-16,-25 1 15,25-1-15,-25 25 16,0 0-16,25-25 0,-49 25 15,24 0-15,-25 0 0,25 0 16,-24 0-16,-26 25 0,50 0 16,-24-1-16,-1 1 0,1 0 15,24 0-15,-50 25 0,26-1 0,24-24 16,0 25-16,0-1 16,25 1-16,-24 24 0,24-24 0,0-1 15,49-24-15,-24 25 0,49 24 16,-49-49-16,25 0 0,-25 0 15,24-1-15,1-24 0,24 25 16,-49 0-16,0-25 0,0 0 16,-50 0-1,0 0-15,0 0 16,-74-25-16,49 25 16,1 0-16,-1 0 0,1 0 15,-26 0-15,-49 25 0,75 0 16,-1 0-16,-24-1 0,24 26 0,0-25 15,-24 49-15,24-24 0,26-1 16,-26 1-16,50 0 0,-50 24 16,50-24-16,0-1 0,0-24 15,0 0-15,25 25 0,25-1 16,-25-24-16,-1 0 0,26 0 16,0-1-16,-26-24 0,76 25 0,-76 0 15,26-25-15,-25 0 0,-25 25 16,25-25-16,-25-25 15,-25 25-15,-25 0 0,25-25 16,-74 25-16,50 0 16,-1 0-16,-24 0 0,24 0 0,-74 25 15,74 0-15,-49 24 16,49-24-16,26 0 0,-26 49 16,25-49-16,25 0 0,0 25 15,0-26-15,50 51 0,-1-50 16,-24-1-16,50 1 0,-26 0 0,1-25 15,99 25-15,-100-25 0,26 25 16,-26-25-16,1 0 16,24 0-16,-49 0 0,0 0 15,-25-25-15,-25 25 16,-49 0-16,24 0 0,1 0 0,-1 0 16,-24 0-16,-51 25 0,76 0 15,-26-1-15,26 1 0,-1 0 16,1 0-16,-26 24 0,50-24 15,25 25-15,-24-25 0,24-1 16,49 51-16,-24-50 0,0 24 16,24-24-16,1 0 0,24 0 0,50 24 15,-49-24-15,-1 0 0,-24-25 16,24 25-16,26-1 0,-51-24 16,-24 25-16,0-25 0,0 0 15,-25 25-15,0 0 16,-25 0-16,0-1 15,0 26-15,0-25 16,25 0-16,0-1 0,25 1 16,25 25-16,-1-25 0,-24-25 15,50 25-15,-26-25 0,75 24 16,-49-24-16,24 0 0,-25 0 0,1 0 16,-1-24-16,100-1 0,-100 25 15,-24-25-15,24 25 0,-24 0 16,-1-25-16,-24 25 0,-50 0 31,1 25-31,-1-25 0,0 25 16,0 0-16,0-1 0,-24 26 15,24-25-15,25 0 0,0-1 16,0 26-16,50-25 0,-1 24 16,1-24-16,24 0 0,1 0 15,-1 0-15,100-1 0,-75 1 16,-25-25-16,26 0 0,-26 0 0,0 0 15,75 0-15,-99 0 16,-25 0-16,24 0 0,-24-25 0,0 25 16,-50 0 15,25 25-31,0 0 16,0 0-16,0 0 0,0-1 15,25-24-15,0 25 0,-1 0 16,26-25-16,49 25 0,-49 0 15,-1-1-15,26-24 0,-1 0 16,100 25-16,-100-25 0,-24 0 0,24 0 16,50 0-16,-49-25 15,-50 25-15,-1-24 0,1-1 16,-25 0-16,0 0 16,0 0-1,25 25-15,-25-24 0,25 24 16,-25-25-1,49 25-15,-24 0 16,0 0-16,0 25 0,0-25 16,-1 24-16,1 1 0,0 0 15,0 0-15,49-25 16,-49 25-16,25-25 0,-1 0 0,1 0 16,0 0-16,74 0 0,-50 0 15,25-25-15,-24 25 0,-1-25 16,100 0-16,-100 0 0,-24 25 15,24-24-15,-24-1 0,-25 0 16,24-25-16,-24 26 0,-25-26 16,0 25-16,-50 0 0,1-24 15,-1 49-15,25-25 0,-24 0 16,24 25-16,-25 0 0,25 0 16,1 0-16,48 25 15,1-25 1,25 0-16,-25 0 15,24-25-15,26 0 0,-50 1 16,-1-1-16,26 0 0,-25-25 16,24-24-16,-24 49 0,-25-25 0,25 1 15,-25-1-15,0 25 0,0-49 16,0 24-16,0 26 0,0-26 16,-25 25-16,0-49 0,25 49 15,-24 0-15,24 0 0,-25 1 16,25-26-16,0 25 15,0 0-15,25 25 16,-1 0 0,1 0-16,25 0 0,-1 0 15,1 0-15,0 0 16,-1 0-16,-24-24 0,49-1 0,-49 0 16,0 0-16,0 0 0,-25 1 15,0-51-15,0 50 0,-25-24 0,0-1 16,0 0-16,-24 1 15,-26-26-15,26 26 0,-1 24 16,25-25-16,-24 26 0,-1-26 16,25 25-16,1 0 0,-1 1 15,50-1-15,-1 25 16,26 0-16,0 0 0,-1 0 16,75 0-16,-49 0 0,-26 0 15,26 0-15,-1 0 0,-24 0 16,49-50-16,-74 50 0,-1-25 15,-24 1-15,0-1 0,-24-25 16,-1 25-16,0 25 0,-25-24 16,1-1-16,-1 0 0,-49 0 15,49 0-15,1 1 0,24 24 16,0 0-16,-24-25 0,49 0 16,49 25-1,-24-25 1,0 25-16,24-25 15,-24 25-15,0-24 16,-25-1-16,-50 0 16,26 0-16,-1 0 0,-25 0 15,1 1-15,-51-26 0,26 25 16,24 0-16,-24-24 0,24 24 16,1 0-16,-75-24 0,74 24 15,0 25-15,26-25 0,-26 25 16,25 0-16,0 0 0,25 25 15,25-25-15,50 0 16,-51 25-16,26-25 0,0 24 16,-26-24-16,51 0 15,-50 0-15,0 0 0,-25-24 0,0-1 16,-50-25-16,25 50 16,-25-25-16,1 1 0,-1-1 15,-49 0-15,49 0 0,1 0 16,-1 25-16,-24-24 0,24 24 0,-49-25 15,74 25-15,-24-25 16,24 25-16,0 0 0,0-25 16,25 0-16,0 1 15,0-1 1,0 0-16,0 0 16,0 0-16,-25 1 0,25-1 15,-24 0-15,-26 25 0,25-25 16,-74 0-16,49 1 0,1 24 15,-1-25-15,-24 25 0,-26-50 0,26 50 16,24-25-16,-24 1 16,24 24-16,-24-25 0,-25 0 15,49 25-15,1-25 0,-1 25 16,25 0-16,-24-25 0,24 25 16,0 0-16,0 0 15,0 0-15,0 0 16</inkml:trace>
  <inkml:trace contextRef="#ctx0" brushRef="#br0" timeOffset="259165.5473">18876 7045 0,'0'0'0,"0"24"15,-24 1-15,24 0 16,0 0 0,0 0-1,-25-1 1,50-48 15,24-1-31,-24 0 16,0 0-16,24 0 0,-24 1 15,99-51-15,-49 50 0,-1-24 16,0 24-16,26 0 0,49-49 16,-75 49-16,0 0 0,1 0 15,-1 0-15,-24 1 0,24-26 0,-49 50 16,0-25-16,0 25 0,-25-25 15,0 1-15,-25 24 16</inkml:trace>
  <inkml:trace contextRef="#ctx0" brushRef="#br0" timeOffset="260168.4215">25301 6846 0,'0'0'0,"-25"25"47,0 0-47,0 24 15,25-24-15,0 0 0,-24 0 16,24 0-16,-25-1 0,25 1 15,0 0-15,-25-25 0,25 25 16,25-25 15,-25-25-31,25 0 0,-1 25 16,-24-25 0,25 25-16,0 0 0,0 0 15,0 0-15,-1 0 16,1 0-16,0 0 15,0 0-15,0 0 16,-1 0-16,1-24 0</inkml:trace>
  <inkml:trace contextRef="#ctx0" brushRef="#br0" timeOffset="260516.3346">25648 6846 0,'0'0'0,"0"-25"16,25 25-16,-25-25 15,0 50 16,-25 0-31,25 0 0,0 0 16,-50 0-16,50-1 0,-24 26 16,-1-25-16,0 0 15,25-1-15,0 1 16,25-25 0,-25-25-16,25 25 0,-1-74 15,1 49-15,-25 0 0,25 1 0,0-1 16,0 0-16,-1 0 0,-24 0 15,25 25-15,-25 50 32,0-25-17,0 0-15,0-1 0,0 1 16,0 0-16,0 0 0,0 24 16,0-24-16,-25-25 15,1-25 1,24 1-16</inkml:trace>
  <inkml:trace contextRef="#ctx0" brushRef="#br0" timeOffset="260797.2165">25623 6921 0,'25'49'15,"-50"-98"-15,50 49 16,-25 24 0,25-24-16,0 0 0,-1 0 15,26 0-15,-25 0 0,0 0 16,-1-24-16,1 24 0,0-25 15,0 0-15,-25 0 16,25 25-16,-25-25 0,-25 50 31,25 0-15,-25 0 0,25 0-16,-25-1 15,25 1-15,0 0 0,-25-25 0,25 25 16,0-50 15,25 0-31,-25 0 0</inkml:trace>
  <inkml:trace contextRef="#ctx0" brushRef="#br0" timeOffset="260935.1529">25995 6821 0,'25'0'16,"-50"0"-16,75 0 0,-50 25 16,0 0-1,0 0-15,0 0 0,0-1 16,0 1-16,0 0 0,0 0 15,25 0-15,0-25 16,-1 0-16,26 0 16,-50-25-16</inkml:trace>
  <inkml:trace contextRef="#ctx0" brushRef="#br0" timeOffset="261080.1153">26268 6796 0,'25'-24'0,"-99"222"0,123-372 15,1 125-15,-50 24 0,-25 50 16,0 24-1,0-24 1,25 0-16,-24 50 0,24-51 16,0 1-16,-25 0 15,25 25-15,0-26 0,0 1 0</inkml:trace>
  <inkml:trace contextRef="#ctx0" brushRef="#br0" timeOffset="312537.065">11559 8830 0,'0'0'0,"25"0"63,-25 25-63,0 0 15,0 0 1,0 0-16,25-25 0,-25 24 0,0 1 15,24 0-15,1 0 0,0 0 16,-25 0-16,25-1 0,0 1 16,24 25-16,-49-25 0,25-1 15,0 26-15,-25-25 16,0 24-16,25 26 0,-25-26 0,0 1 16,0 0-16,0-1 0,24 1 0,1 49 15,-25-49-15,25-1 16,-25 26-16,50 74 15,-26-100-15,1 26 0,-25-26 16,25 26-16,0 49 0,-25-75 16,0 1-16,0 24 0,0-24 0,25-1 15,-25 75-15,0-74 0,0 0 16,0-1-16,0 1 16,0 49-16,0-49 0,0-1 0,0-24 15,0 25-15,0-1 0,0 51 16,-25-76-16,25 26 0,0 0 0,0-26 15,0 76-15,0-76 0,-25 26 16,25 0-16,0-26 16,0 26-16,0 24 0,-25-49 15,25 0-15,0 0 0,0 24 16,0 1-16,0-25 0,-25 0 16,25 0-16,0-1 0,-24 1 0,24 0 15,0 0-15,-25-25 16,25 25-16,-25-25 15</inkml:trace>
  <inkml:trace contextRef="#ctx0" brushRef="#br0" timeOffset="313528.0834">11261 12725 0,'0'0'0,"0"25"109,0-50 297</inkml:trace>
  <inkml:trace contextRef="#ctx0" brushRef="#br0" timeOffset="315229.2592">10517 9451 0,'-25'0'32</inkml:trace>
  <inkml:trace contextRef="#ctx0" brushRef="#br0" timeOffset="317681.6641">10889 9079 0,'0'-25'15,"25"25"32,-25 25-47,0-1 16,25-24-1,0 25-15,-25 0 16,24-25-16,1 0 16,0 25-16,0-25 0,0 0 0,-1 25 15,1-25-15,0 0 16,0 0-1</inkml:trace>
  <inkml:trace contextRef="#ctx0" brushRef="#br0" timeOffset="318340.4448">11509 9302 0,'0'-25'0,"0"0"31,0 0-15,-24 25-16,-1 0 15,0 25-15,0-25 16,25 25-16,-25 0 0,1 0 16,24-1-16,-25 1 0,25 0 15,-25 0-15,25 0 16,0-1-16,50-24 0,-50 25 15,24-25-15,1 0 0,0 0 16,0 0-16,0 0 16,24-25-16,-49 1 0,25 24 15,0-25-15,0 25 0,-25-25 16,49 0-16,-49 0 0,25 25 16,-25-24-16,0-1 15,-25 25 16,0 0-15,25 25-16,-24-25 0,-1 24 16,25 1-16,0 0 15,25-25 1,-1 0 0,1-25-16,0 25 15,0 0 1,-25 25 15,0 0-15,0 0-16,25-25 31</inkml:trace>
  <inkml:trace contextRef="#ctx0" brushRef="#br0" timeOffset="318697.1799">11881 9227 0,'25'0'16,"-25"-24"-16,0 48 31,-25-24-31,25 50 16,-24-25-16,24 0 0,0-1 16,0 1-16,0 0 0,-25 25 15,25-26-15,0 1 0,0 0 16,25-25-1,-1-25-15,26 0 16,-25 1-16,0-1 16,-1 0-16,1 25 15,0 0-15,0 0 0,-25 25 16,-25 0 0,25 24-16,-25-49 15,0 25-15,1-25 0,-1 25 16,0-25-16,0 0 0,25 25 15,-25-25-15,25-25 16,25 0 0,0-25-16</inkml:trace>
  <inkml:trace contextRef="#ctx0" brushRef="#br0" timeOffset="318862.779">12229 9252 0,'-25'0'31,"25"50"-31,-25-25 16,25-1-16,0 1 0,0 0 15,0 0-15,-25 0 0,25-1 16,0 1-16,0 0 0,25-25 16</inkml:trace>
  <inkml:trace contextRef="#ctx0" brushRef="#br0" timeOffset="319060.2585">12278 9575 0,'25'0'0,"-25"-25"16,25 25-16,-25-50 0,25 1 15,0 49-15,-25-25 16,0 0-16,24 0 16,-73 25-1,49 25-15,-25 0 0,25 0 16,-25-1-16,25 1 15,0 0-15,0 0 0,25-25 16,0 25-16,0-25 0,-1 24 16,1-24-16</inkml:trace>
  <inkml:trace contextRef="#ctx0" brushRef="#br0" timeOffset="320749.9825">8210 13618 0,'0'0'0,"-24"0"15,-1 0 1,25-25 15,25 0 47,-1 25-62,1 0 0,0-25-16,0 25 0,0-24 15,-1 24-15,26 0 0,24-25 16,-49 25-16,25 0 0,24 0 0,-24-25 15,-1 25-15,100 0 16,-99 0-16,24 0 0,100 0 16,-25 0-16,-50 0 15,-25 0-15,1 25 0,-1-25 16,1 25-16,73 24 0,-98-49 0,24 25 16,1 0-16,-25 0 0,24-25 15,25 49-15,-49-49 0,-1 25 16,1-25-16,0 25 0,-1 0 15,-24-25-15,0 0 0,-25 24 16,25-24-16,-25 25 16,-50-25-16,25 25 0,0-25 15,1 25-15,-51 0 0,50-1 0,-24-24 16,24 25-16,-25-25 16,1 25-16,-26 0 0,26-25 15,-1 25-15,-24-25 0,24 24 16,-74-24-16,50 25 0,-1-25 0,1 0 15,-1 0-15,1 0 16,-75 0-16,75 0 0,-1 0 16,1 0-16,-1 0 0,-73 0 0,98-25 15,-24 25-15,24-24 0,-24 24 16,24-25-16,-24 0 0,49 25 0,0-25 16,0 25-16,0 0 15,25-25-15,-24 1 0</inkml:trace>
  <inkml:trace contextRef="#ctx0" brushRef="#br0" timeOffset="321390.2981">8310 13866 0,'-25'0'31,"25"25"-15,-25 24-16,25-24 15,-25 0-15,25 0 16,0-1-16,-25 51 0,25-50 0,0-1 16,0 26-16,0-25 15,0 49-15,0-24 0,0-25 0,0 0 16,0 24-16,0-24 0,0 25 16,25-1-16,0-24 15,-25 0-15,25 0 0,0-1 16,-1-24-16,-24 25 0,25-25 15,0 0-15,0 25 0,0-25 16,-1 0-16,1 0 0,0 0 0,0 0 16,24 0-16,1 0 0,-25 0 15,0 0-15,24 0 16,26-25-16,-51 25 0,26 0 16,0 0-16,-1 0 0,1 0 0,24 0 15,-24 0-15,0 0 0,-1 0 16,26 25-16,24-25 0,-50 25 15,26-25-15,-26 0 0,1 0 16,24 0-16,26 0 0,-51 0 16,26 0-16,-26 0 0,1 0 15,24-25-15,-49 25 0,25 0 16,-25-25-16,24 25 0,-24 0 16,25 0-16,-26-25 0,1 25 15,0 0-15,0-24 0,0-1 16,-1 25-16,1-25 0,0 0 15,0 0-15,0-24 0,-25 24 16,24 0-16,-24-24 0,25 24 16,-25-50-16,0 26 0,0-1 15,25 25-15,-25-24 0,0 24 16,0-25-16,0 25 0,0 1 16,0-1-16,0 0 15,0 0-15,-25 25 16</inkml:trace>
  <inkml:trace contextRef="#ctx0" brushRef="#br0" timeOffset="322810.6314">6548 14188 0,'0'0'0,"25"0"63,0 0-48,0 0-15,0 0 16,-1 0 0,1 0-16,0 0 15,25 0 1,-26 0-16,1 0 0,0-25 15,0 25-15,25 0 0,49 0 16,-50-24-16,1 24 0,0 0 16,-1 0-16,1 0 0,49 0 0,-49 0 15,-1 0-15,1 0 16,-25 0-16,49 0 0,-24 0 16,-26 0-16,1 0 0,0 0 15,0 0-15,24 0 0,-24 0 16,0 0-16,-25-25 0,25 25 15,-25-25-15,-25 25 32</inkml:trace>
  <inkml:trace contextRef="#ctx0" brushRef="#br0" timeOffset="323030.6118">7615 13965 0,'25'0'16,"0"0"-16,-1 0 0,1 0 16,0 0-16,25 25 15,-26 0-15,1-25 0,0 24 16,0 1-16,0-25 0,-25 50 16,24-25-16,-24-1 0,0 1 15,-49 0-15,24 25 0,0-50 16,0 24-16,1-24 0,-1 0 15,-25 0-15</inkml:trace>
  <inkml:trace contextRef="#ctx0" brushRef="#br0" timeOffset="323721.687">6251 12923 0,'0'25'16,"-25"-25"-16,25 25 15,50-25 17,-26 25-17,1-25-15,0 0 16,0 0-16,-25 24 31,0 1-15,-25 0-16,25 0 0,-25-25 15,25 25-15,0-1 0,-25 1 16,25 0-16,0 0 16,0 25-16,0-26 15,0 1-15,0 0 16,25 0-16,-25 0 0,25-25 15,0 24-15,0-24 16,-1 0-16,1 0 16,0-24-16,-25-1 15,0 0-15,0 0 16</inkml:trace>
  <inkml:trace contextRef="#ctx0" brushRef="#br0" timeOffset="323866.3086">6226 13271 0,'25'0'15,"0"0"1,-1 0-16,1 0 16,0 0-16,0 0 0,0-25 15</inkml:trace>
  <inkml:trace contextRef="#ctx0" brushRef="#br0" timeOffset="324104.6926">6722 12898 0,'0'0'0,"-25"0"15,25 25 1,0 0-16,0 0 15,-25 0-15,25-1 0,0 1 0,0 50 16,0-51-16,0 1 0,0 0 16,0 25-16,-24-1 0,24-24 0,0 0 15,-25 0-15,25 0 16,-25-25 0</inkml:trace>
  <inkml:trace contextRef="#ctx0" brushRef="#br0" timeOffset="324232.3463">6548 13221 0,'0'0'0,"25"0"31,25 0-15,-25 0-16,-1-25 16,1 25-16</inkml:trace>
  <inkml:trace contextRef="#ctx0" brushRef="#br0" timeOffset="324827.438">6896 12948 0,'0'0'0,"0"-25"15,0 50 17,0 0-32,0 0 15,0-1-15,0 26 0,-25 0 16,25-26-16,0 26 0,0-25 15,-25 0-15,0 49 0,25-49 16,0 0 0,0 0-16,25-50 15,0 0 1,0-25-16,0 26 16,-25-1-16,24 25 0,1-25 15,-25 0-15,0 50 31,0 0-15,0 0-16,0 24 0,0-24 16,0 0-1,0 0-15,0-1 0,25-24 16,-25 25-16,25-25 16,0 0-16,-1-25 15,1 1-15,0 24 0,0-25 16,0-25-16,-1 25 15,-24 1-15,25-1 16,-25 0-16,0 0 0,0 0 16,-25 25-1,1 0-15,-1 25 16,0-25 0,25 25-16,-25 0 15,25 0-15,0-1 16,0 1-16,0 0 15,0 0-15,25 0 0,-25-1 16,25-24-16,0 0 0,24 0 16,-49-24-16,25 24 15,0-25-15</inkml:trace>
  <inkml:trace contextRef="#ctx0" brushRef="#br0" timeOffset="325068.8346">7367 13171 0,'-50'100'16,"100"-200"-16,-50 75 0,-25 50 31,25 0-31,0 25 16,0-25-16,0-1 15,-25 1-15,25 0 0,0 0 16,0-50 0,25 25-1,-25-25-15,25 0 0,-25 1 16,0-1-16,25 0 0,-25 0 15,25 0-15,-25 0 16,0 1-16,24 24 0</inkml:trace>
  <inkml:trace contextRef="#ctx0" brushRef="#br0" timeOffset="325778.9305">7541 13171 0,'0'0'0,"0"25"47,0 0-31,0 0-16,0 0 15,0-1-15,0 1 16,0-50 15,0 1-31,24-1 0,1 0 16,-25 0-1,25 0-15,-25 50 47,0 0-31,0 0 0,0 0-16,0-1 0,25-24 15,-25 25-15,49-25 16,-24 0-16,0 0 15,0-25-15,0 25 0,-25-24 16,24 24-16,-24-25 16,25 25-16,-25-25 0,25 0 0,-25 0 15,0 0 1,0 1-16,-25 24 16,0 0-1,1 24 1,-1 1-16,25 0 15,0 0-15,0 0 16,0 0-16,0-1 0,25 1 16,-1-25-1,1 0 1,0 0-16,-25-49 16,25 49-16,0-50 0,-1 25 0,-24 0 15,25 0-15,-25 1 0,25-26 16,0 0-16,-25 26 0,0-1 15,25 0-15,-25 0 0,0 0 16,0 50 0,0 0-1,-25 0-15,25 0 16,0-1-16,0 26 0,0-25 0,-25 0 16,25 24-16,0-24 15,0 0-15,0 25 0,0-26 16,0 1-16,0 0 0,-25-25 15</inkml:trace>
  <inkml:trace contextRef="#ctx0" brushRef="#br0" timeOffset="325920.5736">7913 13097 0,'0'0'0,"24"0"31,1 0-15,25 0-16,-25 0 15,0 0-15,24 0 0,-24 0 16,49 0-16</inkml:trace>
  <inkml:trace contextRef="#ctx0" brushRef="#br0" timeOffset="326430.5331">8706 13097 0,'0'0'0,"25"-25"0,-25 0 16,-25 25 15,1 0-15,24 25-16,-25 0 0,0-25 16,25 25-16,-25-25 0,25 24 15,-25 1-15,25 0 16,0 0-16,50 0 15,-25-25-15,0 0 16,-1 0-16,1 0 0,25 0 16,-1-25-16,-24 25 0,0-25 0,0 25 15,0-25-15,-1 0 16,1 1-16,-25-1 0,0 0 16,0 0-16,-25 25 15,1 0-15,-1 0 16,0 0-16,0 25 0,0 0 15,25 24 1,25-24 0,0-25-1,0 0-15,0 0 16,-25-25-16,24 25 16,-24 25 15,0 0-31,0 0 15,25-25 1</inkml:trace>
  <inkml:trace contextRef="#ctx0" brushRef="#br0" timeOffset="326804.5509">9203 12774 0,'0'-24'16,"0"48"-16,0-73 0,0 74 31,-25-25-31,25 24 0,0 1 16,0 0-16,-25 0 0,0 24 0,25 1 15,0-25-15,0 0 0,-25-1 16,25 26-16,0-25 0,0 0 16,0-1-1,25-24-15,-25-24 16,25 24-16,0-25 0,0-25 15,-1 50-15,1-25 0,0 25 16,0 0-16,0 0 16,-1 25-16,-24 0 15,0 0-15,-24 0 16,-1-1 0,0 1-16,0-25 0,0 0 15,1 0 1,48-25 15,-24 1-31,25-1 0,0 0 16</inkml:trace>
  <inkml:trace contextRef="#ctx0" brushRef="#br0" timeOffset="326988.0641">9599 12750 0,'0'0'0,"-24"24"16,-1 26-1,25-25-15,0 0 16,0-1-16,-25 51 16,25-50-16,0-1 0,0 1 15,0 0-15,-25 25 16,25-26-16,0 1 16</inkml:trace>
  <inkml:trace contextRef="#ctx0" brushRef="#br0" timeOffset="327242.3956">9624 13196 0,'25'0'0,"0"0"16,0-25-16,-1-24 15,1 49-15,-25-25 16,25 0-16,0-25 16,0 26-16,-25-1 15,-25 25 1,0 0-16,25 25 15,-25-25-15,-24 49 0,49-24 0,-25-25 16,25 25-16,0 0 0,0-1 16,0 1-16,0 0 0,25-25 15,-25 25-15,24-25 0,26 25 16,-25-25-16,0 0 16,-1 0-16,1 0 0,0 0 0,0 0 15</inkml:trace>
  <inkml:trace contextRef="#ctx0" brushRef="#br0" timeOffset="334799.3864">8260 14139 0,'-25'0'141,"25"-25"-110,0 0-16,0 0 1,0 0-16,0 1 16,0-1-16,25 0 0,-25 0 15,0-24-15,0 24 16,0 0-16,25 25 0,-25-25 16,0 0-16,0-24 0,0 24 15,0 0-15,0 0 16,0-24-16,-25 24 15,25 0-15,0 0 16,0 1-16,0 48 63,0 1-48,0 0-15,-25 0 0,25 0 16,0-1-16,0 1 0,0 25 0,0-1 15,0-24-15,0 0 16,0 25-16,0-26 0,-25 1 16,25 25-16,0-25 0,0-1 15,-24 1-15,24-50 32,0 1-17,24-1-15,-24 0 16,0-25-16,25 26 0,-25-1 15,0-25-15,0 25 0,0-24 16,0-1-16,25 1 0,-25 24 16,0 0-16,0-25 15,0 26-15,25 24 16,-25 24 15,0 1-15,0 0-16,25 0 15,-25 24-15,0-24 0,0 0 16,0 25-16,0-26 0,0 1 16,0 50-16,0-51 0,0 1 15,0 0-15,0 0 16,0 0-16,0-75 31,0 25-31,0 0 16,0-24-16,24-26 0,-24 51 15,25-51-15,-25 26 0,25-1 16,-25 0-16,25-49 0,-25 50 16,0-1-16,0 25 0,0-24 0,25 24 15,-25 0-15,-25 75 32,25-26-32,0 1 0,-25 0 15,25 25-15,0-26 0,0 51 16,0-50-16,0 24 0,0-24 15,0 0-15,25 24 0,-25-24 16,25 0-16</inkml:trace>
  <inkml:trace contextRef="#ctx0" brushRef="#br0" timeOffset="335667.3761">10765 13494 0,'0'0'0,"0"25"15,-25-1-15,25 1 16,-24 0-16,24 25 15,-25-50-15,25 24 0,0 1 16,-25-25-16,25 25 0,0 0 16,0 0-16,-25-25 0,25 24 15,0-48 17,0-1-32,0 0 15,0 0-15,25 0 0,-25-24 16,0 24-16,0-25 0,25 1 15,-25-1-15,25 25 0,-25-74 16,0 74-16,0 1 0,0-1 16,0 0-16,0 0 15,0 50 1,0 0-16,0 24 0,0-24 0,0 25 16,0-25-16,0 24 0,0 1 15,0 24-15,0-49 0,0 0 16,0 0-16,0-1 0,0 1 15,24 0-15,1-50 32,-25 0-32,0 1 0,25-1 0,-25 0 15,25-25-15,0-24 16,-25 24-16,24 1 0,-24-1 16,25 25-16,-25-24 0,-25 49 31,25 25-31,-24 49 0,-1-24 15,0-1-15,25 1 0,0-1 0,-25 51 16</inkml:trace>
  <inkml:trace contextRef="#ctx0" brushRef="#br0" timeOffset="336703.8102">8186 14362 0,'-25'0'16,"25"-25"-1,-25 25 32,0 0-31,0 0 0,1 0-16,-1 0 0,0 0 15,0 25-15,0-25 0,0 0 0,-24 0 16,24 0-16,-25 0 0,26 0 15,-26 0-15,-24 0 16,24 0-16,0 0 0,1 25 16,-1-25-16,1 0 0,-75 25 15,74-1-15,0-24 0,-24 25 0,0-25 16,-1 25-16,-74 0 0,50-25 16,25 25-16,-26-1 0,26-24 15,-124 25-15,123 0 0,-24 0 16,-25-25-16,25 25 0,-1-1 15,-98 1-15,99 0 0,0 0 16,-1-25-16,1 25 0,-99-1 0,123 1 16,-24 0-16,25-25 0,-1 25 15,26 0-15,-51-1 0,76-24 16,-26 25-16,25-25 16,25 25-16,25-25 15,0 25 1,0-25-1,-1 0 1,-24-25 0,0 0-16,25 0 15</inkml:trace>
  <inkml:trace contextRef="#ctx0" brushRef="#br0" timeOffset="336927.4711">4738 14709 0,'0'0'0,"0"-25"0,-25 25 16,-50 0 0,51 0-1,-1 25-15,-25 0 0,25 0 16,-24 24-16,49-24 0,-25 0 16,0 0-16,25 0 0,0 24 15,0-24-15,0 0 0,25 0 16,0-1-16,0-24 0,24 50 0,1-50 15,-1 0-15,-24 25 16,25-25-16,-1 0 0,26 0 16</inkml:trace>
  <inkml:trace contextRef="#ctx0" brushRef="#br0" timeOffset="337672.5251">2381 14139 0,'0'0'0,"0"-25"0,-25 25 16,1-25-16,-1 25 0,-25 0 0,25 25 15,1-25-15,-1 25 16,25-1-16,-25 51 0,25-50 16,0-1-16,0 26 0,0-25 15,0 49-15,0-49 0,0 0 16,25 0-16,0 0 0,-1-25 16,26 24-16,-25-24 0,0 0 15,-1-24-15,51-26 0,-50 25 16,-1-24-16,-24 24 0,25-25 15,0 0-15,0-24 0,0 24 16,-25 1-16,24 24 16,-24-25-16,25 26 0,0-26 0,-25 25 15,25 25-15,-25 75 16,0-51 0,0 1-16,0 25 0,0-25 15,0 49-15,-25-24 0,25-1 16,0-24-16,0 25 0,0-25 0,0 24 15,0-24-15,25 0 16,0-25-16,0-25 16,-1-25-16,-24 26 15,25-1-15,0 0 16,0 0-16,-25 0 0,25 0 16,-25 50 15,0 25-16</inkml:trace>
  <inkml:trace contextRef="#ctx0" brushRef="#br0" timeOffset="337805.1626">2828 14163 0,'-25'-49'15,"50"98"-15,-50-123 0,25 49 16,25 25-1,0 25 1,-1 0 0</inkml:trace>
  <inkml:trace contextRef="#ctx0" brushRef="#br0" timeOffset="338396.5706">2952 14312 0,'25'50'16,"-100"-249"-1,125 348-15,-1-99 0,-24-50 16,-25-25-16,25 0 0,0 0 15,-25 1-15,0-1 16,25 25-16,-25-25 0,0 0 0,0 0 16,-25 25-1,25 25-15,-25-25 16,25 25-16,0 0 0,0 0 16,0-1-16,50-24 31,-26 0-31,1 0 0,0 0 15,0-24-15,0-1 16,-25 0-16,0 50 31,0 0-15,0-1 0,0 1-16,24-25 15,1 0-15,0 0 16,0-25-16,0 25 15,-1-24-15,-24-1 0,0 0 16,25 25-16,-25-25 0,25 0 0,0 1 16,0 24-1,-1-25 1,1 25 0,-25-25-16,50-25 15,-25 26-15,-25-1 0,0 0 16,24 0-16,-24 0 0,0 1 15,0-1-15,0 0 16,-24 25 0,24 25-1,0 0-15,-25-1 0,25 26 16,0-25-16,0 24 0,-25 26 16,25-50-16,0 24 0,0-24 0,0 25 15,-25-1-15,25-24 0,0 0 16,-25 0-16</inkml:trace>
  <inkml:trace contextRef="#ctx0" brushRef="#br0" timeOffset="338522.2424">3398 14238 0,'0'0'0,"0"-25"0,0 0 16,0 0-16,25 25 16,0 0-16,24-24 15,-24 24-15,0 0 0,25 0 0,-26 0 16,1 0-16,50-25 0</inkml:trace>
  <inkml:trace contextRef="#ctx0" brushRef="#br0" timeOffset="350883.1271">11336 7094 0,'0'0'0,"-25"0"0,0 0 15,25-25-15,-25 25 0,1-24 16,-1 24-16,0 0 15,0 0-15,-25 0 16,26 0-16,-1 0 16,0 0-16,-25 0 15,26 0-15,-1 0 0,0 0 16,0 24-16,-49 1 0,24-25 16,1 0-16,-1 25 0,0 0 15,1 0-15,-50-1 0,24 1 16,26 0-16,-1 0 0,-24 0 0,24 24 15,-49 1-15,49-25 16,0 24-16,1-24 0,-1 25 0,-24 24 16,24-49-16,25 24 0,1 1 15,-26 0-15,25-1 0,-24 50 16,49-49-16,-25 25 0,0-26 16,0 1-16,25-1 0,-25 75 0,1-74 15,24 0-15,-25-1 16,25 26-16,0 24 0,0-50 0,-25-24 15,25 25-15,0-1 16,0-24-16,0 50 0,0-51 16,0 1-16,0 0 0,0 0 0,25 25 15,0-50-15,-25 24 0,24-24 16,-24 25-16,25-25 0,25 25 16,-25 0-16,24-25 0,-24 25 15,25-25-15,-26 24 16,51-24-16</inkml:trace>
  <inkml:trace contextRef="#ctx0" brushRef="#br0" timeOffset="351023.756">10096 9327 0,'124'49'16,"-75"-49"-1,-396-99-15,521 149 0,49-1 0,-174-49 0,1 0 16,0 0-16,74 0 0,-50-25 0,0 25 16,1 0-16,-1 0 0,100-24 15,-100 24-15,1 0 0,-26 0 16,1 0-16,0-25 0,24 0 15</inkml:trace>
  <inkml:trace contextRef="#ctx0" brushRef="#br0" timeOffset="353241.7885">12005 8310 0,'0'-25'47,"25"0"-1,0 25-30,0 0 0,-25-25-1,25 25-15,-1 0 16,1 0 0,0-25-16,0 25 15,0 0-15,0-24 16,-1 24-16,1 0 15,25-25-15,-25 25 16,-1-25-16,1 25 16,0 0-16,0-25 0,0 25 15,-1 0-15,1 0 16,0-25-16,0 25 16,0 0-16,-1 0 15,1-24-15,0 24 0,0 0 16,0 0-16,-1-25 0,1 25 0,25 0 15,-25 0-15,-1-25 16,26 25-16,-25 0 0,0 0 16,49-25-16,-49 25 0,24 0 0,-24-25 15,0 25-15,25-25 0,-1 25 16,-24 0-16,0 0 0,0-24 16,0 24-16,24 0 0,-24 0 15,25 0-15,-26 0 0,1 0 16,0-25-16,25 25 0,-26 0 0,1 0 15,0 0-15,0 0 0,49 0 16,-49 0-16,0 0 0,0 0 16,-1 0-16,1 0 0,0 0 15,0 25-15,0-25 0,-1 0 16,1 0-16,25 0 16,-25 0-16,-1 0 0,1 0 15,0 24-15,0-24 0,0 0 16,-1 0-16,-24 25 15,25-25-15,0 0 16,-50 0 47</inkml:trace>
  <inkml:trace contextRef="#ctx0" brushRef="#br0" timeOffset="354137.521">15801 8111 0,'0'0'0,"24"0"31,1 0 0,-25-25-15,25 25-1,0 0-15,-25-24 0,25 24 16,24-25 0,-24 25-16,-25-25 0,25 25 15,0-25-15,-1 25 0,1-25 16,0 25-16,0-25 0,0 25 15,49-24-15,-49-1 0,24 0 0,-24 25 16,0-25-16,25 0 0,24-24 16,-24 49-16,-25-25 0,49-25 15,-24 50-15,24-49 16,-49 49-16,24-25 0,-24 0 16,25 25-16,-1-25 0,1 1 0,-25 24 15,0-25-15,24 25 0,-24 0 16,49-25-16,-49 25 0,25 0 15,-25 0-15,24 0 0,-24 0 16,49 0-16,-49 0 0,25 0 16,-25 0-16,0 0 15,49 0-15,-49 0 0,0 0 0,-1 0 16,1 0-16,0 0 0,0 0 16,0-25-16,-25 0 31</inkml:trace>
  <inkml:trace contextRef="#ctx0" brushRef="#br0" timeOffset="354757.9003">16272 8632 0,'0'0'0,"25"0"0,-25 25 16,24-25-16,1 25 15,0-25-15,-25 24 0,25-24 16,25 25-16,-1 0 0,-24-25 16,0 25-16,24 0 0,1-25 15,24 49-15,-24-24 0,0 0 16,-1 0-16,1-1 0,24 1 15,25 25-15,-24-25 0,-26 0 0,1-1 16,0 1-16,74 25 0,-100-50 16,26 25-16,0-1 15,-1-24-15,-24 25 0,25 0 16,-25-25-16,-1 0 0,1 0 16,-50-25-1,-24 0-15,24 25 16</inkml:trace>
  <inkml:trace contextRef="#ctx0" brushRef="#br0" timeOffset="355489.1635">13692 7565 0,'-25'25'16,"25"-50"0,25 25-1,-25-24-15,25-1 0,0 25 16,0-50-16,-1 25 0,1 1 16,0-1-16,0 0 0,24-25 15,-24 26-15,25-1 0,-25-25 16,24 25-16,-24 1 0,49-51 0,-49 50 15,25 1-15,-25-1 0,-1 0 16,1 0-16,0 25 16,-50 0 15,0 25-15</inkml:trace>
  <inkml:trace contextRef="#ctx0" brushRef="#br0" timeOffset="356296.0252">14362 6176 0,'0'-24'0,"0"-1"15,0 0 1,0 0 0,-25 25-16,25-25 15,-25 25 16,25 25-15,-25 0-16,25 0 16,0 0-16,-24-1 0,24 1 15,-25 50-15,25-51 0,0 1 16,0 25-16,0-25 0,0 24 16,0 26-16,0-51 0,25 1 15,-25 0-15,0 0 0,24 0 16,-24-1-16,0 1 15,-24-25-15,-1 0 16,25-25-16</inkml:trace>
  <inkml:trace contextRef="#ctx0" brushRef="#br0" timeOffset="356764.6453">14114 6474 0,'25'0'31,"-1"0"-31,1 0 16,0 0 0,25 0-16,-26 0 0,1 0 0,0 0 15,0 0-15,-25-25 32,0 0-1,25 25 0,0 0-31,-25 25 109,0 0-109,0 0 16,0 0 0,0-1-16,0 1 15,0 0-15,0-50 47,0 0-47,0 1 16,0-1-16</inkml:trace>
  <inkml:trace contextRef="#ctx0" brushRef="#br0" timeOffset="356911.2598">14461 6251 0,'-49'124'0,"98"-248"0,-24 124 32,0 0-1,0 0-16</inkml:trace>
  <inkml:trace contextRef="#ctx0" brushRef="#br0" timeOffset="357595.4575">14635 6127 0,'0'-25'16,"-75"149"-16,150-223 0,-75 99 31,0 25-16,0 24-15,0-24 0,0 0 0,0 0 16,0-1-16,0 1 0,0 25 16,0-25-16,0-1 0,-25 1 15,25 0 1,0 0-16,-25-25 16,25-25-1,25 0 1,0 0-16,0 25 15,-1 0-15,1-24 16,0 24-16,-25 24 31,0 1-31,-25 0 16,25 0 0,-25-25-16,50 0 31,25 0-16,-25-25-15,-1 25 16,1-25-16,0 25 0,25-25 16,-50 1-16,24-1 15,-24 0-15,0 0 16,-24 25 0,-1 0-1,0 0-15,25 25 16,-25-25-16,25 25 0,0 0 15,0-1 1,25 1-16,0-25 16,0 0-16,-1 0 15,1-25-15,0 25 16,0 0-16,0 0 0,-25-24 16,24-1-16,1 25 0,0 0 31,-25 25-31,0-1 15,0 1 1,0 0-16,25-25 16,24 0-16,-24-25 15,0 0-15,-25 1 16,0-26-16</inkml:trace>
  <inkml:trace contextRef="#ctx0" brushRef="#br0" timeOffset="358057.2438">14015 5457 0,'0'0'0,"-25"0"15,0-25-15,0 25 0,0 0 16,25 25-16,-24 0 16,24 0-16,0-1 0,0 1 15,0 0-15,0 0 0,24 0 16,-24-1-16,25-24 0,0 25 15,0-25-15,24 0 16,-24 0-16,0-25 16,0 25-16,0-49 0,-25 24 15,0 0-15,0 0 16,0 1-16,-25-26 0,0 50 16,0-25-16,0 25 0,1 0 15,-1 0-15,25 25 16,-25-25-16,25 25 0,0 24 15,50-49-15,-50 25 0,24-25 16,1 0-16,0 0 16,25 0-16</inkml:trace>
  <inkml:trace contextRef="#ctx0" brushRef="#br0" timeOffset="358447.5931">14263 5531 0,'-50'25'15,"100"-50"-15,-50 50 16,0 0-16,0 0 15,0 0-15,0-1 0,0 1 0,0 0 16,0 25-16,24-26 0,-24 1 16,0 0-16,0 0 15,0 25-15,0-26 0,0 1 16,-24-25 0,24-25-1,0 1-15,-25-26 16,25 25-16,0 0 0,0-24 15,-25 24-15,25-50 0,0 26 16,0 24-16,0-25 0,0 26 16,0-1-16,25 0 0,-25 0 15,25 25-15,-1 0 0,1 0 16,25 0-16,-25 50 16,0-50-16,-25 25 0,24-1 15,-24 1-15,0 0 16,-24 0-16,-1-25 15,25 25-15,-25-25 0,25-25 32,25 0-17,-25 0-15</inkml:trace>
  <inkml:trace contextRef="#ctx0" brushRef="#br0" timeOffset="358616.149">14660 5283 0,'-174'199'0,"348"-398"0,-174 175 0,24 24 15,-24 24 1,0 1 0,0 0-16,0 0 0,0 0 0,0 49 15,0-49-15,0 0 0,-24-1 0,24 1 16,0 0-16,-25 0 16,0 0-16</inkml:trace>
  <inkml:trace contextRef="#ctx0" brushRef="#br0" timeOffset="358872.4762">14536 5507 0,'0'-25'16,"49"174"-16,-98-273 0,49 74 0,24 50 15,26 0 1,-25 0-16,0 0 16,-1 0-16,26 0 15,-25 0-15,0 0 0,-1 0 16,-24 25-1,0 0 1,0-1 0,0 1-1,0 0 1</inkml:trace>
  <inkml:trace contextRef="#ctx0" brushRef="#br0" timeOffset="359000.1391">14833 5308 0,'-25'199'15,"50"-398"-15,-25 174 0,-25 25 16,25 25 0,0 0-16,25 0 15</inkml:trace>
  <inkml:trace contextRef="#ctx0" brushRef="#br0" timeOffset="359444.7354">15205 5482 0,'0'0'0,"0"-25"16,-25 25-16,-24-25 15,24 25-15,0 0 0,0 0 16,1 0-16,-1 0 0,0 25 15,25 0-15,0 0 16,0-1-16,0 1 16,50 0-16,-26-25 15,26 25-15,-25-25 0,0 0 16,24 0-16,-24 0 0,0 0 16,24-25-16,-49 0 0,25 25 0,-25-25 15,25 1-15,-25-1 16,0 0-16,-25 25 15,-24 0 1,24 0-16,0 0 0,0 25 16,25 0-1,0-1-15,25-24 16,25 0-16,-26 0 16,1 0-16,0 0 15,-50 0 16,25 25-15,0 0 0,25-25-16</inkml:trace>
  <inkml:trace contextRef="#ctx0" brushRef="#br0" timeOffset="359608.1532">15503 5184 0,'0'-25'0,"-25"373"0,50-671 0,-25 274 0,-25 49 16,25 24 0,0 1-16,0 0 0,0 0 15,0 49-15,0-49 0,25 25 0,-25-1 16,50-24-16,-26 25 16,26-1-16</inkml:trace>
  <inkml:trace contextRef="#ctx0" brushRef="#br0" timeOffset="384652.6473">14163 1761 0,'0'-25'0,"-24"25"16,-1 0 0,50 0 46,24 0-46,-24 0-16,0 0 15,0 0-15,-1 0 0,1 0 16,25 0-16,-25 0 16,-25-24-16,25 24 15,-25-25-15,-25 25 31,0 25-15,0 24-16,25-24 16,0 0-16,-25 0 0,25-1 15,-25 26-15,25-25 0,0 0 16,0 24-16,0-24 0,0 0 16,-24 24-16,24-24 0,0 0 15,0 0-15,0 0 16,-25-25-16,25 24 0,-25-24 15</inkml:trace>
  <inkml:trace contextRef="#ctx0" brushRef="#br0" timeOffset="385095.2139">14114 2208 0,'0'-25'16,"49"74"-16,-98-73 0,74-1 16,-1 25-1,26 0-15,-25 0 16,0 0-16,-1 0 0,26-25 15,-25 0 1,-25 0 0,25 25-16,-25-24 0,0-1 15,25 25-15,-1-25 16,-24 0-16,25 25 16,0 0-1,-25 25-15,0 0 16,0 0-16,0-1 15,0 1-15,0 0 0,-25 0 16,25 0-16,25-25 31,0-25-31,-25 0 0,25 0 16,-25 0-16,24 1 0,1-26 16,-25 25-1,25 25-15,0 0 16,-25 25-16,0 0 15,0 0-15,0-1 0,0 1 16,0 0-16,0 0 16</inkml:trace>
  <inkml:trace contextRef="#ctx0" brushRef="#br0" timeOffset="385284.0773">14883 1786 0,'25'-25'0,"-50"50"0,50-25 15,-50 25-15,25 24 16,-25-24-16,25 0 0,0 25 16,0-26-16,0 51 0,0-50 15,0 24-15,0-24 0,0 0 0,0 0 16,0-1-16,0 1 15</inkml:trace>
  <inkml:trace contextRef="#ctx0" brushRef="#br0" timeOffset="385425.7127">14684 2108 0,'25'0'16,"0"-24"-16,0 24 15,24 0-15,-24 0 16,0 0-16,0 0 0</inkml:trace>
  <inkml:trace contextRef="#ctx0" brushRef="#br0" timeOffset="385878.522">15007 2158 0,'0'0'0,"0"-25"16,25 0-16,-1 1 15,-24-1-15,25 0 16,-25 0-16,0 0 16,-25 25-1,1 0 1,-1 25-16,0 0 16,0 0-16,25 0 15,0-1 1,25-24-16,0 25 0,0-25 15,-1 0-15,1 0 16,0-25-16,-25 1 0,25 24 16,-25-25-16,25 25 15,-1-25-15,1 0 16,0 25 0,-25 25-1,0 0-15,-25 0 16,25-1-1,25-24 1,0-24 0,-25-1-1,25 0-15,-1 25 0,-24-25 16,25 0-16,0 1 16,-25-1-16,25 25 0,-25-25 15</inkml:trace>
  <inkml:trace contextRef="#ctx0" brushRef="#br0" timeOffset="386484.515">15652 1935 0,'0'25'16,"0"-1"-1,0 1 1,0 0-16,-25 0 0,25 0 16,0-1-1,25-24 1,0-24-1,-1-1 1,1 0-16,-25 0 0,25 0 16,0 1-1,-25-1-15,0 50 32,0-1-17,0 1 1,0 0-16,25 0 15,-1-25-15,1 0 0,0 25 16,0-25-16,0 0 0,-1 0 16,1 0-16,25-50 15,-25 50-15,-1-25 0,-24 0 16,25 1-16,0-1 16,-25 0-16,25 0 15,-25 0-15,-25 25 16,0 25-1,0-25-15,1 25 0,-1 0 16,25 24 0,0-24-16,25 0 15,-1-25-15,1 0 16,0 0-16,0 0 0,0 0 16,-1 0-16</inkml:trace>
  <inkml:trace contextRef="#ctx0" brushRef="#br0" timeOffset="386684.7998">16495 1563 0,'0'0'15,"0"-25"-15,-25 25 16,1 49 0,24-24-16,-25 25 0,25-25 15,0 74-15,0-74 0,0 0 16,0 49-16,0-49 15,25 0-15,-25 24 0,0 1 16,0-25 0</inkml:trace>
  <inkml:trace contextRef="#ctx0" brushRef="#br0" timeOffset="386988.9979">16297 1935 0,'-25'0'0,"25"-25"16,25 25 0,-1-25-1,1 25-15,0 0 16,0 0-16,0 0 0,0 0 16,-1-25-16,1 25 0,0 0 15,-25 25 16</inkml:trace>
  <inkml:trace contextRef="#ctx0" brushRef="#br0" timeOffset="389079.0496">16768 1836 0,'-25'0'32,"25"24"-17,-25 1-15,25 0 16,0 0-1,0 0-15,0-1 16,25-24 0,0 0-1,0 0-15,24-24 16,-24-1-16,0 0 0,-25 0 16,0 0-1,0 50 16,0 0-31,0 0 16,25-25-16,-25 25 16,25-25-16,-1 0 0,-24 24 15,25-24-15,0 0 16,0-24-16,0 24 16,-25-25-16,24 0 0,-24 0 15,0 0-15,-24 1 16,-1-1-1,0 25-15,-25 0 16,50 25 0,25-25-1,-25 24-15</inkml:trace>
  <inkml:trace contextRef="#ctx0" brushRef="#br0" timeOffset="389993.3733">17239 1885 0,'25'0'0,"-50"0"0,25 0 31,0 25 0,0 0-31,25-25 16,0 0-16,0 0 16,-1 0-1,-24-25-15,0 0 16,-24 25-1,-1-25-15,0 25 0,0-24 16,0 24 0,50 0-1,50 0 1,-51 0-16,1 0 16,0 0-16,25 0 0,-26 0 15,1 0-15,0 0 16,-25 24-1,25 1 1,-25 0 0,25-25-16,-25 25 15,-25-25 17,25-25-32,0 0 15,0 0 1,25 1-16,-25-1 0,25 0 15,-25 0-15,49-24 0,-24-1 16,-25 25-16,25 0 0,0 0 16,-25 1-16,24-26 0,1 25 0,-25 50 31,0 0-15,0 0-16,-25 24 15,25 51-15,0-1 16,0-74-16,0-1 0,0 1 15,0 0-15,-24-25 16,24 25-16,24-50 31,1-25-31,0 26 16,0-1-16,0 0 16,-25 0-16,24 0 0,-48 25 31,-1 0-16,0 25-15,25 0 16,0 0-16,0 0 16,0-1-1,50-24-15,-26 0 16,1 0-16,25 0 0,-25-24 16,-1 24-16,1 0 0,0 0 15,0 0-15,24-25 0,-24 0 16,0 25-16,0 0 0,-25 25 31,-25 0-15,25-1-1,0 1-15,0-74 47</inkml:trace>
  <inkml:trace contextRef="#ctx0" brushRef="#br0" timeOffset="390413.2696">18083 1612 0,'0'0'16,"0"-25"-16,-25 25 0,0 0 15,25 25 1,25 0-16,-25 0 16,49-25-16,1 25 15,-25-25-15,0 25 0,-1-25 16,1 0-16,0 24 0,25-24 15,-50 25-15,24-25 0,1 0 16,-25 25-16,25-25 0,-25 25 16,25 0-16,0-25 15,-1 0-15,1 0 16,0 24-16,50-24 0,-26 0 16,-24 0-16,0 0 0,0-24 15,24-1-15,-24 0 0,-25 0 16,25 0-16,-25 1 0,0-1 15,0-25-15,0 25 0,-25 25 16,25-25-16,-25 25 0,0 0 0,1 0 16,-1 50-16,25-25 0,-25 0 15,25 0-15,-25 49 0,0-24 16,25-1-16,0-24 0,-24 25 16,24-1-16,-25 26 0,0-26 15,0 1-15,0-25 0,0 24 16,-24-24-16,-50 49 0,24-49 0,1 0 15,24-25-15,-24 25 16</inkml:trace>
  <inkml:trace contextRef="#ctx0" brushRef="#br0" timeOffset="390853.031">15453 1290 0,'0'25'16,"0"-1"-1,0 1-15,-24 0 16,24 25-16,-25 24 0,0-24 15,0-26-15,0 51 0,0-25 0,1-1 16,-1 75-16,25-74 0,0 24 16,0-24-16,0 24 0,74 50 15,-49-74-15,25 24 0,-1-24 16,26 24-16,-1-24 0,125 24 16</inkml:trace>
  <inkml:trace contextRef="#ctx0" brushRef="#br0" timeOffset="391324.8525">19769 1265 0,'0'0'0,"0"25"0,25 24 15,-25-24-15,25 50 16,-25-26-16,0 1 0,25 24 0,-25-24 15,0 99-15,0-100 0,0 51 16,-25-26-16,25 0 0,-50 1 16,1 98-16,24-98 0,-25-1 15</inkml:trace>
  <inkml:trace contextRef="#ctx0" brushRef="#br0" timeOffset="447841.6369">8706 15156 0,'0'0'0,"-24"0"15,-1 0-15,25-25 16,-25 25-16,0 0 0,0 0 31,1 25-15,24-1-1,-25 1 1,25 0-16,0 0 16,25-25-16,-25 25 15,24-25-15,1 24 0,-25 1 16,25-25-16,-25 25 0,0 0 0,0 0 16,0 0-16,-50-25 15,50 24-15,-24-24 0,-1 25 16,0-25-16,0 0 15,0 0 1,25-25-16,25 25 16,25-24-16,-50-1 15,25 0-15,-1 25 0</inkml:trace>
  <inkml:trace contextRef="#ctx0" brushRef="#br0" timeOffset="448195.7007">8731 15280 0,'25'0'16,"-50"0"-16,50 24 31,-25 26-15,0-25-1,0 0-15,25-25 16,-25 25-16,25-25 0,-1-25 16,1 25-1,-25-25-15,25 25 0,-25-25 16,25 25-16,-25 25 47,0 0-47,0 0 15,0-1 1,25-24 0,-25-24-1,24 24-15,-24-25 16,0 0-16,0 0 0,0 0 15</inkml:trace>
  <inkml:trace contextRef="#ctx0" brushRef="#br0" timeOffset="448359.2717">9128 15354 0,'25'0'16,"-174"-25"-16,323 50 0,-224-25 0,100 25 31,-50 0-31,-25 0 16,25-1-16,-25-24 15,25 25-15,0 0 0,0 0 16,-25-25-16</inkml:trace>
  <inkml:trace contextRef="#ctx0" brushRef="#br0" timeOffset="448662.9953">9103 15280 0,'0'-50'16,"0"298"-16,0-446 0,0 123 16,0 100 31,25-25-47,0 0 15,0 0-15,0 0 16,-1-25-16,1 0 15,0 25-15,0 0 0,-25-24 16,0 48 15,0 1-15,0 0-16,0 0 0,0 0 16,0-1-16,0 1 0,0 0 0,0 25 15,0-25-15,0-1 16,-25 1-16,25 0 0,0 0 15</inkml:trace>
  <inkml:trace contextRef="#ctx0" brushRef="#br0" timeOffset="449002.1148">9252 15453 0,'-25'-24'32,"50"123"-32,-25-174 0,-25 26 0,50 49 31,0 0-31,0 0 15,0 0-15,-1 0 0,26 0 16,-25 0-16,0 0 0,-1 0 16,26 0-16,0-25 0,-26 25 15,1-25-15,-50 25 47,1 0-47,-1 25 16,0-25-16,25 50 15,-25-26 1,25 1-16,0 0 16,0 0-16,25-25 0,0 25 15,0-25-15,-1-25 16,1 0 0,0 0-16,0-24 0,0 24 15</inkml:trace>
  <inkml:trace contextRef="#ctx0" brushRef="#br0" timeOffset="449273.9347">9773 15131 0,'25'-25'16,"-100"174"-16,150-323 0,-100 224 0,50-50 31,-50 49-15,25-24-16,0 25 0,-25-25 0,25 24 15,0-24-15,0 50 0,0-51 16,0 1-16,0 0 0,0 0 15,25-25 1,-25-50-16,25 1 16,0 24-16,-25 0 0,24 25 15,-24-25-15,25 25 0,-25 50 47,25-25-47,-25-1 0,0 1 16,0 0-16,0 0 0</inkml:trace>
  <inkml:trace contextRef="#ctx0" brushRef="#br0" timeOffset="528767.1644">8111 6226 0,'0'-25'16,"0"0"46,0 50 1,0 0-63,0 25 0,0-26 16,0 1-16,0 0 0,-25 0 15,25 49-15,-24-49 16,24 0-16,0 24 0,0-24 0,-25 0 15,25 25-15,0-26 16,0 1-16,-25-25 16,25-25-1,0-24-15,25 24 16,-25 0-16,25 0 16,-25-24-16,24 24 0,-24-49 15,25 24-15,-25 25 0,0 0 16,25 1-16,-25-1 0,0 0 0,25 25 15,-25-25-15,0 50 16,25-25 0,-25 50-16,0-26 0,0 1 15,0 25-15,0-25 0,0-1 16,0 26-16,0-25 0,0 24 16,0-24-16,0 0 0,0 0 0,0 0 15</inkml:trace>
  <inkml:trace contextRef="#ctx0" brushRef="#br0" timeOffset="528882.8605">8037 6524 0,'-25'-50'15,"174"199"-15,-273-248 0,124 49 16,25 25 0,-1 25-16,1 0 0,25 0 15,49-25-15</inkml:trace>
  <inkml:trace contextRef="#ctx0" brushRef="#br0" timeOffset="529823.4169">11782 6077 0,'0'25'31,"0"0"-15,0 0-16,0 24 15,0-24-15,0 0 0,0 0 16,0-1-16,0 26 16,0-25-16,0-50 31,0 0-16,0-24-15,0 24 16,0 0-16,0 0 0,0 0 16,25 1-16,0-26 0,-25 25 15,0 0-15,0 1 0,25 24 16,-25-25-16,24 25 0,-24-25 16,25 25-16,0 0 15,0 25-15,-25 0 16,25-25-16,-25 49 0,0-24 15,0 0 1,-25-25-16,0 25 0,25-1 16,-25-24-16,25 25 15,25-25 1,0 0-16,24 0 16,-24 25-16,0-25 15,-25 25-15,25 24 16,-25-24-16,-50 0 15,50 0-15,-74 0 0,49-1 16,0 1-16,0-25 0,1 25 16,-1-25-16,0 25 0</inkml:trace>
  <inkml:trace contextRef="#ctx0" brushRef="#br0" timeOffset="530483.3908">11609 10592 0,'-25'0'31,"0"0"-31,0 24 15,0-24-15,25 25 0,-24 0 16,-1 25-16,25-26 0,0 1 16,0 0-16,0 0 0,25 24 15,-1-49-15,1 25 0,25-25 16,-1 25-16,-24-25 0,74 0 16</inkml:trace>
  <inkml:trace contextRef="#ctx0" brushRef="#br0" timeOffset="535795.9263">20389 13469 0,'0'25'47,"25"-25"-32,-25 49-15,0-24 16,0 0-16,0 25 0,0-1 16,-25-24-16,25 25 0,0-26 15,0 1-15,-24 0 0,24 25 16,0-26-16</inkml:trace>
  <inkml:trace contextRef="#ctx0" brushRef="#br0" timeOffset="536258.4978">20389 13419 0,'0'0'0,"0"-24"16,0-1-16,25 25 31,0 0-31,25 25 16,-1-25-16,-24 0 0,25 0 15,-1 0-15,1 0 0,49 24 16,-24-24-16,-26 0 0,26 0 0,-26 0 16,26 0-16,24 0 0,-50 0 15,-24 0-15,25 0 0,-25 0 16,-1 0-16,-24 25 15,0 0 1,0 0-16,0 0 16,0-1-16,0 51 15,0-50-15,0-1 0,0 1 0,0 0 16,0 25-16,0-1 16,0-24-16,0 0 0,0 24 15,0-24-15,0 0 0,0 0 16,0 0-16,-24-1 0,-1 1 15,0-25-15,0 0 0,0 0 16,1 0-16,-26 0 0,25 0 16,-74-25-16,49 1 0,1 24 15,-26-25-15,1 0 0,-50 0 16,49 25-16,26-25 0,-1 25 16,1-24-16,-1 24 0,0 0 0</inkml:trace>
  <inkml:trace contextRef="#ctx0" brushRef="#br0" timeOffset="536880.8327">20687 14387 0,'0'0'0,"0"-25"16,0 50 31,0 0-47,0-1 15,0 1-15,0 0 0,-25 0 16,25 0-16,0-1 0,0 1 0,0 0 16,0 0-16,-25 0 0,25-1 15,0 1-15,0 0 16,0 0-16,-24-25 16,24-25-16,0-49 15</inkml:trace>
  <inkml:trace contextRef="#ctx0" brushRef="#br0" timeOffset="537071.8521">20637 14511 0,'0'0'0,"100"-174"32,-75 149-17,-1 25-15,1 0 0,25 25 16,-25 0-16,-25 0 0,24 0 16,1-1-16,-25 1 0,0 0 15,0 0-15,-25 0 16,25-1-16,-49 1 0,24-25 15,-25 25-15,26-25 0,-1 25 16,-50-25-16,50 0 0,-24 0 0,24 0 16</inkml:trace>
  <inkml:trace contextRef="#ctx0" brushRef="#br0" timeOffset="538020.3417">20588 14114 0,'0'0'0,"-25"0"15,0 0 1,0 25-16,25-1 0,0 1 16,-24 0-16,24 0 15,0 0-15,0-1 16,24-24 15,-24-24-31,0-1 16,25 25-16,-25-25 15,0 0-15,0 0 0,25 25 16,-25-24-16,25 24 16,0 0-1,-1 0-15,1 0 16,25 0-16,-25 0 0,0 0 0,24 0 15,1 0-15,-1 0 0,26 0 16,-26 0-16,1 0 0,0 0 16,-26 24-16,51-24 0,-50 0 15,-25 25-15,24-25 0,-24 25 16,25-25-16,-25 25 16,0 0-16,0-1 15,0 1 1,-25-25-1,1 25-15,-1-25 0,25 25 16,-25-25-16,0 0 0,0 0 16,-49 25-16,49-25 0,0 0 0,-24 0 15,24 0-15,-25-25 0,26 0 16,-1 25-16,0-25 0,0 25 16,25-25-16,0 1 31</inkml:trace>
  <inkml:trace contextRef="#ctx0" brushRef="#br0" timeOffset="555276.5494">10269 3969 0,'0'-25'15,"-25"25"-15,1 0 32,24 25-32,0 0 15,0-1 1,-25-24-16,25 25 0,-25 0 15,0 25-15,0-26 0,1 1 16,-1 0-16,0 0 0,0 0 16,-49 49-16,49-49 0,0 24 15,0-24-15,0 0 0,1 49 16,-1-49-16,0-25 0,25 25 16,0 0-16,-25-25 0,25 25 0,-25-25 15,25-25 1</inkml:trace>
  <inkml:trace contextRef="#ctx0" brushRef="#br0" timeOffset="555440.114">9847 4142 0,'25'0'0,"-25"25"15,0 0-15,25 25 16,-25-26-16,25 1 15,-25 0-15,25 0 0,24 0 16,-49-1-16,25-24 0,0 0 16</inkml:trace>
  <inkml:trace contextRef="#ctx0" brushRef="#br0" timeOffset="556132.3268">10592 4018 0,'-25'0'0,"50"0"47,-1 0-47,26 0 15,-25 0-15,0 0 0,-1 0 16,1 0-16,0 0 0,-25 25 15,0 0 1,-25 0-16,25 0 16,0-1-16,-25 1 15,25 0-15,0 25 0,0-26 0,-24 1 16,24 0-16,-25 0 16,25 0-16,0-1 0,-25-24 0,25 25 15,-25-25-15,0 0 16,1 0-1,24-25 1,-25 25-16,50 0 16,-1-24-1,1 24-15,0-25 16,25 25-16,-50-25 0,24 25 16,1-25-16,0 0 0,0 25 15,0-24-15,-1-1 0,-24 0 16,25 25-16,-25-25 0,25 25 15,-25-49-15,0 24 16,0 74 47,0-24-48,0 0-15,0 0 0,0 0 16,0-1-16,0 1 0,-25 0 15,25 0-15,0 0 0,0-1 16,-25 26-16,25-25 0,0 0 16,-24-1-16,24 1 15,-25 0-15,0-25 32,25-25-32,0-24 15,0-26-15</inkml:trace>
  <inkml:trace contextRef="#ctx0" brushRef="#br0" timeOffset="556302.8522">10815 4118 0,'49'-100'16,"-123"348"-16,173-496 15,-173 348-15,173-200 0,-74 100 16,0 0-16,-1 25 0,1 0 16,0-25-16,-25 25 15,25-25-15,-25 25 0,0-1 16,-25 1-16,-25 0 15,1 0-15,24 0 0,-25-25 0,26 24 16</inkml:trace>
  <inkml:trace contextRef="#ctx0" brushRef="#br0" timeOffset="559476.6241">14759 10071 0,'-25'0'0,"25"-25"16,25 25-1,0 0 1,-1 0-16,1 0 15,0 0-15,0 0 0,0 0 16,-1 0-16,1 25 16,-25 0-16,25-25 0,-25 24 0,0 1 15,0 25-15,0-25 16,0-1-16,0 1 16,0 0-16,-25 25 15,0-26-15,25 1 0,0 0 16,-24-25-16,-1 25 15,25 0-15,-25-25 0,0 0 16,25-25 15,25 25-31,0-25 16,0 25-16,-1-25 0,1 0 16,25 1-16,-25 24 0,-1-25 15,1 0-15,0 0 0,25-24 16,-26 49-16,1-25 0,-25 0 15,25 0-15,-25 0 0,25 1 16,-25-1-16,25 0 0,-25 50 47,0 0-47,0-1 16,-25 1-16,25 0 15,0 25-15,0-1 0,0-24 16,0 0-16,-25 0 0,25 24 0,0 1 15,0-25-15,0-1 0,0 1 16,0 0 0,0 0-16,0-50 15,0-25 1,0 26-16,0-1 0</inkml:trace>
  <inkml:trace contextRef="#ctx0" brushRef="#br0" timeOffset="559644.1857">15255 10096 0,'74'-100'15,"-198"423"-15,174-546 0,49 98 0,-49 101 16,-25 24 0,-1 0-16,-24 24 0,25 1 15,-25 0-15,0 0 0,0 0 16,-49-25-16,24 49 16,0-24-16,0 0 0,0 0 15,0-25-15,1 25 0,-26-1 16,50 1-16</inkml:trace>
  <inkml:trace contextRef="#ctx0" brushRef="#br0" timeOffset="560068.6907">14982 10988 0,'0'0'0,"0"-24"16,0-1-1,0 0-15,0 0 16,0 0 0,-25 25-1,0 25 1,1 0-16,24 0 0,0 0 31,24-25-15,26-25-1,-25 25-15,0-25 16,-25 0-16,24 25 16,-24 25-1,0 0 1,0 0-1,0-1-15,0 1 16</inkml:trace>
  <inkml:trace contextRef="#ctx0" brushRef="#br0" timeOffset="560486.2688">15255 10889 0,'25'0'15,"-50"0"-15,50-25 0,-25 1 16,-25 24 15,25 24-31,-25-24 0,0 0 16,25 25-16,-25 0 0,25 0 16,-24 0-16,24-1 15,0 1-15,24-25 16,1 0-16,0 0 15,0-25-15,0 1 0,24-1 16,-49 0-16,25 0 0,0 0 16,0 1-16,0-26 0,-25 25 15,24 0-15,-24 1 0,0-1 16,0 50 15,0-1-15,0 1-16,-24 0 15,24 0-15,0 0 0,0-1 16,0 1-16,0 0 16,0 0-16,24-25 31,1 0-31,0 0 16</inkml:trace>
  <inkml:trace contextRef="#ctx0" brushRef="#br0" timeOffset="561065.7538">15652 10889 0,'0'-25'16,"-50"75"-16,100-75 0,-75 0 0,25 1 16,-25 24-1,0 0 1,1 24-16,-1 26 16,25-25-16,-25-25 0,25 25 15,0-1-15,0 1 16,25-25-16,-25 25 15,25-25-15,-1-25 16,1 25-16,-25-49 0,25 49 16,-25-25-16,25 0 0,0 0 0,-25 0 15,0 1-15,24 24 16,-24-25-16,0 0 0,0 0 16,25 25-16,-25-25 0,25 25 15,-25 25 16,-25-25-31,25 25 16,-25 0-16,25 0 16,0-1-16,0 1 15,0 0-15,25 0 16,25-25 0,-25 0-16,-1 0 15,1 0 1,-25 25 15,25-50 16,-25 0-31,25 0-16,0 0 15,-25 1-15,24-1 16,1 0-16,0 0 0,0 25 15</inkml:trace>
  <inkml:trace contextRef="#ctx0" brushRef="#br0" timeOffset="561830.3845">16024 10939 0,'0'49'31,"0"-197"-31,0 247 0,25-50 31,-1-73-31,1-1 16,-25 0-1,0 0-15,0 0 0,-25 25 47,25 25-31,25-25-1,0 0 1,0 0-16,0 0 0,-1 0 16,1-25-16,25 1 15,-25 24-15,-1 0 0,-24-25 16,25 25-16,0-25 0,0 25 0,-25-25 16,-25 0-1,0 25 1,0 0-1,25 25-15,-24 0 0,-1-25 0,25 25 16,0 0-16,0-1 16,49 1-16,-24-25 15,0 0-15,0 25 16,0-25-16,0 0 16,-25 25-16,0 0 15,-25-25 1,25 24-16,-25-24 0,50 0 47,0-24-32,-1-1-15,1 25 16,-25-25 0,25 25-16,0 0 15,-25-25-15,25 25 16,-25-25-16,24 25 15,-24-24-15,0-1 16,25 25-16,-50 49 47,25-24-47,-24-25 0,24 25 16,0 0-16,0 0 15,0-1-15,0 1 0,0 0 16,24-25-16,-24 25 0,25 0 15,-50-25 1,1 0 0,-1 0-16,0 0 15</inkml:trace>
  <inkml:trace contextRef="#ctx0" brushRef="#br0" timeOffset="562737.2475">16421 10269 0,'0'0'0,"0"-25"16,0 1-16,-25 24 0,0-50 15,0 25-15,0 0 0,1 25 16,-1-24-16,0-1 0,-25-50 15,1 50-15,24-24 0,-25 24 0,26-25 16,-26 26-16,-49-51 0,24 50 16,26 1-16,-26-1 15,26 0-15,-75 0 0,49 0 0,1 25 16,24 0-16,-24 0 0,-1 0 16,-24 0-16,25 0 0,24 25 15,1-25-15,-1 25 0,0-25 16,-49 50-16,25-26 0,24 1 15,1 0-15,-1 0 0,-49 49 16,49-24-16,0-25 0,1 24 16,24 1-16,0 0 0,-49 49 15,74-50-15,-25 1 0,0 0 0,25-1 16,0 75-16,0-74 0,0-1 16,25 1-16,-25 0 0,25-1 15,49 50-15,-49-49 0,0 0 16,24-1-16,-24-24 0,75 49 15,-26 1-15,25-1 16,-49-49-16,24 25 16,1-25-16,-26-25 0,75 49 15,-74-49-15,24 25 0,-24 0 16,24-25-16,1 25 0,49-25 16,-50 0-16,1 24 0,-26-24 0,26 0 15,73 0-15,-98 0 16,24 0-16,-24 0 0,24 0 15,1 0-15,49 0 0,-50-24 0,-24 24 16,24 0-16,1 0 16,49-25-16,-75 25 0,26 0 0,-1-25 15,-24 25-15,24-25 0,25 0 0,-49 1 16,0-26-16,-26 25 16,26 0-16,0-49 0,-26 24 15,1 25-15,0-24 0,0 24 16,0-25-16,-1-24 0,1 49 0,-25-24 15,25-1-15,-25 0 0,0-24 16,0 24-16,0 1 0,-25-1 16,0 1-16,-24 24 0,-26-74 15,26 49-15,-26 25 0,26-24 16,-26 24-16,-49-50 0,50 51 16</inkml:trace>
  <inkml:trace contextRef="#ctx0" brushRef="#br0" timeOffset="609354.2758">893 9252 0,'0'-25'15,"0"50"95,0 0-95,0 0 1,0 0-16,0 24 15,0-24-15,0 0 0,0 0 16,0-1-16,0 1 0,0 25 0,0-25 16,0-1-16,0 1 15,0 0-15,25-25 16,-25 25-16,25-25 16,-25-25-1,24 25-15,-24-25 0,25-24 16,-25 24-16,25 25 15,-25-25-15,0 0 0,25 0 16,-25 1-16,0-1 0,25 0 16,-25 50 31,24-25-47,-24 25 15,0-1-15,0 1 0,25 0 16,-25 0-16,25 0 0,0 24 15,0-24 1,-1-25 0,1 0-1,-25-25-15,0 0 16,25 1-16,-25-1 0,0 0 16,0 0-16,25 0 15,-25 1-15,0-1 16,0 0-16,0 0 15,0 0-15,-25 25 0,25-24 16</inkml:trace>
  <inkml:trace contextRef="#ctx0" brushRef="#br0" timeOffset="609821.5911">1513 9252 0,'25'0'15,"-25"-25"-15,0 50 32,0 0-17,-25 0-15,25 0 0,0-1 16,-25 1-16,25 0 0,0 0 15,-25 24-15,25-24 0,0 0 16,-24 0-16,24 24 16,0-24-16,0 0 15,24-50 17,1-24-17,-25 24-15,25 0 0,-25 0 16,0 0-16,25-24 0,-25 24 0,25 0 15,-25 0-15,0 1 16,0-1-16,24 25 0,-24-25 16,0 50-1,25 0 1,-25-1-16,0 1 16,0 0-16,0 0 0,0 0 15,25-1-15,-25 1 0,0 25 16,0-25-16,0-1 15,0 1-15,0 0 16,-25-25-16,0 0 16</inkml:trace>
  <inkml:trace contextRef="#ctx0" brushRef="#br0" timeOffset="609962.2209">1439 9575 0,'74'24'16,"-148"-48"-16,74-1 0,24 25 31,26 0-31,-25-25 16,0 25-16,-1 0 15,1 0-15,25 0 0</inkml:trace>
  <inkml:trace contextRef="#ctx0" brushRef="#br0" timeOffset="610169.675">1836 9327 0,'24'0'16,"-24"24"-1,0 1 1,0 0-16,0 25 16,0-26-16,0 1 0,0 0 0,0 0 15,-24 24-15,24-24 16,0-50-1</inkml:trace>
  <inkml:trace contextRef="#ctx0" brushRef="#br0" timeOffset="610342.2203">1860 9376 0,'0'-25'0,"-24"224"0,48-373 16,1 149-16,-25 50 15,25 0 1,0 0-16,0 24 15,-1-24-15,1 0 16,0-25-16,-25 25 16,25-25-16,-25-25 15,25 0-15</inkml:trace>
  <inkml:trace contextRef="#ctx0" brushRef="#br0" timeOffset="610494.3327">2108 9203 0,'-24'198'0,"48"-396"15,-24 222-15,0 1 16,-24 0-16,24 0 16,0 0-16,0 24 0,-25 26 15,25-51-15,0 26 0,0 0 0,0-26 16,0 26-16,0-25 0,0 0 16</inkml:trace>
  <inkml:trace contextRef="#ctx0" brushRef="#br0" timeOffset="627790.355">1017 11410 0,'-25'0'0,"0"0"15,25 25 79,0 0-94,0 0 0,0-1 16,0 1-16,-24 25 15,24-25-15,0-1 16,0 1-16,-25 25 0,25-25 16,0-1-16,0 1 0,-25 0 15,25 49-15,-25-74 16,25 25-16,0 0 16,0-50 30,25 0-30,0 25 0,0 0-16,-1 0 15,1-24 1,0 24-16,25 0 0,-26 0 16,1 0-1,0 0-15,0 0 31</inkml:trace>
  <inkml:trace contextRef="#ctx0" brushRef="#br0" timeOffset="628190.5514">1315 11534 0,'0'-25'0,"0"50"31,0 0-31,0 0 16,0 0-16,0-1 16,0 1-16,0 0 0,-25 0 15,25 24-15,-25-24 0,25 0 16,0 0-16,0 0 0,-25-1 16,25 1-16,0-50 31,25-24-31,-25 24 0,25 0 15,-25 0-15,0-49 0,25 49 16,-25 0-16,0 1 0,0-1 16,24 0-16,-24 0 0,25 25 15,-25 25 1,0 0 0,0 0-16,0-1 0,0 1 15,25 0-15,-25 0 0,0 0 16,0-1-16,0 1 0,25 0 15,-25 25-15,0-26 0,0 1 16</inkml:trace>
  <inkml:trace contextRef="#ctx0" brushRef="#br0" timeOffset="628320.7402">1290 11807 0,'74'74'16,"-148"-148"-16,99 74 31,-1 0-31,1 0 0,0 0 16</inkml:trace>
  <inkml:trace contextRef="#ctx0" brushRef="#br0" timeOffset="628521.1904">1637 11584 0,'-25'25'0,"25"-1"16,-25 1-16,25 0 15,0 0-15,0 0 0,0-1 16,0 1-16,0 25 0,0-25 16,0-1-16,0 1 0</inkml:trace>
  <inkml:trace contextRef="#ctx0" brushRef="#br0" timeOffset="628668.7974">1587 11658 0,'25'0'15,"-50"149"-15,25-298 0,25 174 16,0 0-16,0 0 16,-25-1-16,25 1 15,0 0-15,-1-25 16,26 0-16,-25-25 15,0 0-15</inkml:trace>
  <inkml:trace contextRef="#ctx0" brushRef="#br0" timeOffset="628791.4783">1811 11534 0,'-25'0'16,"75"75"-16,-75-150 16,0 100-16,25 0 0,0 0 0,0-1 15,0 26-15,0 24 0,0-49 16,0 25-16,0-25 0,0 24 15,0-24-15,0 49 0</inkml:trace>
  <inkml:trace contextRef="#ctx0" brushRef="#br0" timeOffset="633572.6261">1141 11013 0,'0'-25'15,"0"1"32,-25 24 47,0 0-78,1 24-1,24 1-15,-25-25 0,25 25 16,-25-25-16,25 25 15,0 0-15,-25-25 0,25 24 16,0 1-16,0 0 16,25-25-1,-25 25-15,25-25 0,0 25 16,-1 0 0,1-25-1,0 0-15,0 0 16,-25-25-1,25 25-15</inkml:trace>
  <inkml:trace contextRef="#ctx0" brushRef="#br0" timeOffset="634150.6166">1439 10939 0,'0'25'47,"0"-1"-47,-25-24 16,25 25-16,0 0 15,-25-25-15,25 50 0,0-26 16,0 1-16,-25 0 16,25 0-16,0 0 15,0 0-15,0-50 31,25 25-31,-25-50 16,25 25-16,-25 0 0,0 1 16,25-1-16,-25 0 0,24 0 15,-24 0-15,25 1 16,-25-1 0,25 25 15,-25 25-31,0-1 15,0 1 1,25-25-16,-25 50 16,0-25-16,0-1 15,0 1-15,25 0 16,-25 0-16,0 0 16,0 0-16,-25-25 31</inkml:trace>
  <inkml:trace contextRef="#ctx0" brushRef="#br0" timeOffset="634316.1834">1414 11162 0,'25'0'47,"24"0"-47,-24 0 15,0 0-15,0-25 0,-1 25 16,-24-25-16,25 25 16,0 0-16</inkml:trace>
  <inkml:trace contextRef="#ctx0" brushRef="#br0" timeOffset="634543.5826">1761 10964 0,'0'24'47,"0"1"-47,0 0 15,0 0 1,25 0-16,-25-1 16,0 1-1,0-50 16</inkml:trace>
  <inkml:trace contextRef="#ctx0" brushRef="#br0" timeOffset="634712.7327">1736 11013 0,'25'-25'32,"-25"100"-32,-25-125 0,50 50 0,-25 25 15,25-25-15,0 0 0,-25 25 16,25-25-16,-25 25 0,24-25 15,1 0-15,0 0 16,0 0 0,0 0-16,-25-50 0,0 25 15</inkml:trace>
  <inkml:trace contextRef="#ctx0" brushRef="#br0" timeOffset="634840.3977">1960 10864 0,'0'50'16,"0"-50"-16,0 25 15,0-100-15,0 175 0,0-76 0,0 1 16,0 25-16,0-25 0,-25-1 16,25 26-16,0-25 0,0 0 15,0 24-15,0-24 0</inkml:trace>
  <inkml:trace contextRef="#ctx0" brushRef="#br0" timeOffset="651245.2191">943 10567 0,'0'0'0,"0"25"16,0-1-1,0 1-15,0 0 16,0 0 0,24-50 46,-24 0-46,0 0-16,0 1 15,0-1 1,0 0-16,25 0 0,-25 0 16,25 1-1,-25-1-15,0 0 16,25 25 15,-25 25-31,0 0 0,0-1 16,25 1-1,-25 0-15,0 0 16,24-25-16,-24 25 0,0-1 16,25-24-1,0 0 17,-25-24-32,0-1 0,25 25 0,-25-25 15,25 25-15,-25-25 16,24 0-16,-24 1 0,25 24 15,-25-25-15,0 0 16,25 25 0,-25-25-1,0 50 17,0 0-17,0 0-15,0-1 16,0 1-16,0 0 0,0 25 15,0-26-15,0 1 16,0 0-16,-25 0 16,25 0-16,0-50 47,25 25-47</inkml:trace>
  <inkml:trace contextRef="#ctx0" brushRef="#br0" timeOffset="651792.7813">1414 10468 0,'0'-25'16,"25"25"-16,-25-25 31,0 50 16,0 0-47,0-1 31,0 1-31,0 0 16,0 0-16,0 0 16,0-1-16,0 1 15,-25 0-15,25 0 16,0-50 31,0 0-47,25 25 0,-25-25 15,0 1-15,0-26 0,24 25 16,-24 0-16,25 1 0,-25-1 16,25-25-16,0 25 15,0 25 1,-25 25-1,0 0 1,0 0-16,0 0 16,0-1-16,24-24 0,-24 50 15,0-25-15,0 0 0,0-1 16,0 1-16,0 0 16,0 0-16,0 0 0,0-1 31,-24-24-31,-1 0 15</inkml:trace>
  <inkml:trace contextRef="#ctx0" brushRef="#br0" timeOffset="651931.4237">1414 10666 0,'25'0'31,"24"0"-31,-24 0 0,0-25 15,0 25-15,-1-25 16</inkml:trace>
  <inkml:trace contextRef="#ctx0" brushRef="#br0" timeOffset="652171.7803">1811 10443 0,'0'25'31,"0"-1"-15,-25 1-16,25 0 15,0 0-15,0 0 16,0-1-16,0 1 16,-25-25-16,25 25 0,0-50 31,0 0-16,0 1-15</inkml:trace>
  <inkml:trace contextRef="#ctx0" brushRef="#br0" timeOffset="652476.4567">1786 10468 0,'50'-25'47,"-100"50"-47,124-25 0,-74 24 15,25 1 1,0 0-16,-25 0 15,25-25-15,0 25 16,-1-25-16,-24-25 16,25 0-1,-25 0-15,0 0 0,0 1 16,0-1-16,0-25 16,0 25-16,0 1 15,25 24 1,-25 24-16,0 26 15,0-25-15,-25 0 16,25-1-16,-25 1 16,25 0-16,-24 25 0,-1-26 15,25 1-15,0 0 0,-25 0 0,0 0 16</inkml:trace>
  <inkml:trace contextRef="#ctx0" brushRef="#br0" timeOffset="667716.8991">1141 9897 0,'0'0'0,"0"25"141,0 0-126,-25-25 1,25 24-16,0 1 16,0 0-16,0 0 0,-25 0 15,25 24 1,0-24-16,0 0 15,0 0-15,0 0 16,0-50 0,0-25-16,0 25 15,0 1-15,0-1 16,0-25-16,0 25 0,25 0 16,-25 1-16,0-1 0,25 0 15,0 0-15,0 0 16,-1 25-16,-24-24 0,25 24 0,0 0 15,0 0-15,-25 24 16,25-24 0,-25 50-1,0-25-15,-25 0 16,25-1-16,-25-24 0,25 25 0,-25-25 16,25 25-16,-25 0 0,1-25 15,-1 0-15,25 25 16,-25-25-16,0 0 0,0 0 15,25-25-15,0 0 32,25 25-1,-25 25-31,25 0 16,0 0-1,0-25-15,-1 24 0,1-24 16,-25 25-16,25-25 0,0 25 15,0-25-15,-25 25 16,24-25 0,-24-25-1</inkml:trace>
  <inkml:trace contextRef="#ctx0" brushRef="#br0" timeOffset="668298.3661">1587 9872 0,'0'25'63,"0"0"-32,0 0-31,0-1 16,-24 1-16,24 0 15,-25 0-15,25 0 16,0 0-16,-25-1 16,25 1-16,0-50 31,25 1-15,-25-1-16,0 0 15,25-25-15,-1 25 0,-24 1 16,25-1-16,-25 0 0,25 25 15,-25-25-15,25 25 16,-25 25 0,0 0-1,25 24-15,-25-24 0,0 0 16,0 25 0,0-25-1,0-1 1,-25-24-1,-25 0-15</inkml:trace>
  <inkml:trace contextRef="#ctx0" brushRef="#br0" timeOffset="668431.0262">1538 10071 0,'-25'0'32,"75"25"-32,-75-50 0,25 25 15,25 0-15,-1 0 0,1 0 16,0 0-16,0 0 0,0-25 15,0 25-15,-1 0 0,1 0 16</inkml:trace>
  <inkml:trace contextRef="#ctx0" brushRef="#br0" timeOffset="668649.9552">1860 9922 0,'-24'49'15,"48"-98"-15,-24 74 16,0-1-1,0 1-15,0 0 16,0 0-16,0 0 16,0 0-16,0-1 15,0 1-15,0-50 32,0 1-17,0-1-15,0 0 0,0 0 16</inkml:trace>
  <inkml:trace contextRef="#ctx0" brushRef="#br0" timeOffset="668799.5415">1885 9996 0,'25'-49'15,"0"98"32,-75-49-47,125 25 16,-75 0-16,24-25 0,1 25 16,0-25-1,0-25 1,-25 0-16,25-25 15,-25 26-15</inkml:trace>
  <inkml:trace contextRef="#ctx0" brushRef="#br0" timeOffset="668901.2468">2084 9872 0,'24'-25'16,"-48"50"-16,48 50 47,-24-26-47,-24-24 0,24 0 15,0 0-15,0 0 0,-25 24 16</inkml:trace>
  <inkml:trace contextRef="#ctx0" brushRef="#br0" timeOffset="672043.4581">2108 11807 0,'-24'0'15,"24"25"-15,-25 0 0,25-1 16,25-24 31,24 0-32,-24-24-15,0-1 16,0 0-16,-1 0 0,26-24 16,-25 24-16,0-25 0,-1 50 15,1-25-15,25-24 0,-25 24 16</inkml:trace>
  <inkml:trace contextRef="#ctx0" brushRef="#br0" timeOffset="672580.0865">2580 9599 0,'0'0'0,"-25"0"16,50 0 15,24-24-16,-24 24-15,0-25 0,49 0 0,-24-25 16,49 1-16,-24-1 16,-26 25-16,1-24 0</inkml:trace>
  <inkml:trace contextRef="#ctx0" brushRef="#br0" timeOffset="676340.1918">2183 11162 0,'0'25'47,"25"0"-16,-1-25-16,1-25 1,0 0-16,0 0 0,24 0 16,-24 1-16,0-26 0,0 25 15,24-24-15</inkml:trace>
  <inkml:trace contextRef="#ctx0" brushRef="#br0" timeOffset="677545.9975">2282 10716 0,'25'-25'32,"-25"0"-32,49 25 0,-24-25 15,0 0-15,0 25 0,49-49 0,-49 24 16,25 0-16,-26 25 0,1-25 15,50 1-15</inkml:trace>
  <inkml:trace contextRef="#ctx0" brushRef="#br0" timeOffset="678594.0683">2406 10145 0,'0'25'0,"0"-50"46,50 25-46,-1-25 16,-24 1-16,0 24 0,0-25 16,24 0-16,-24 25 0,50-50 15,-26 50-15,-24-25 0</inkml:trace>
  <inkml:trace contextRef="#ctx0" brushRef="#br0" timeOffset="804029.5227">16470 9004 0,'0'0'0,"0"-25"16,-24 25-1,24-25-15,24 25 78,26-24-62,-25-1-16,0 0 16,-1 25-16,1-25 0,0 0 0,49-24 15,-24 24-15,0 0 0,-1 0 16,1 1-16,24-26 0,-24 25 15,-1 0-15,-24 1 0,0-1 16,0 25-16,24-25 0,-49 0 16,25 25-16,-25 25 47,-25-25-32</inkml:trace>
  <inkml:trace contextRef="#ctx0" brushRef="#br0" timeOffset="804536.3059">17388 7987 0,'0'25'31,"0"0"-16,0 0-15,-25 24 16,25-24-16,0 0 16,0 0-16,0-1 0,0 1 15,0 0-15,0 0 16,0 0-16,0-1 16,0 1-16,0 0 15</inkml:trace>
  <inkml:trace contextRef="#ctx0" brushRef="#br0" timeOffset="804966.2748">17686 8210 0,'0'-24'0,"-25"24"32,0 0-32,0 0 15,1 0 1,-1 24-16,0 1 15,25 0-15,0 0 16,-25-25-16,25 25 16,25-25-16,0 0 15,0 0-15,-1-25 16,1 25-16,0-25 0,0 0 16,-25 50 30,0 0-30,0 0-16,0-1 31</inkml:trace>
  <inkml:trace contextRef="#ctx0" brushRef="#br0" timeOffset="805406.6516">17810 8210 0,'0'25'32,"-25"0"-17,25 0-15,0 0 16,0-1 0,25-24-16,0 0 15,-25-24 1,24-1-16,1 0 15,0 0-15,-25 0 0,25 25 16,-25-24-16,25 24 0,-25-25 16,0 50 15,0-1-31,0 1 16,0 0-16,0 0 0,0 0 15,0-1-15,0 1 0,0 0 16,0 0-16,0 0 0,0 24 15,0-24-15,0 0 0,0 0 16,0-1-16,0 1 0,-25 0 16,0 0-16,0 0 15,0-25-15,1 0 0,-1 0 0,0 0 16,0 0-16,25-25 16,-25 0-16,25 0 15,0 0-15,0 1 0,0-1 16</inkml:trace>
  <inkml:trace contextRef="#ctx0" brushRef="#br0" timeOffset="805906.3129">18058 8384 0,'25'0'0,"-25"-25"0,24 25 15,1 0 1,-25-25-16,25 25 15,0-24-15,-25-1 16,0 0 0,-25 25-1,0 0 1,25 25 0,-25-25-16,25 25 0,0-1 15,-24-24-15,24 25 0,0 0 16,24 0-1,1-25 1,0 0-16,-25-25 0,25 25 16,-25-25-16,25 25 0,-1-25 15,1 1-15,0-1 16,-25 0-16,25 25 16,-25-25-16,25 25 15,-25 25 1,0 0-1,-25-25-15,25 25 0,-25-1 16,25 1-16,0-50 47,25 25-31,-25-24-16,0-1 0,25 0 15,-1 0 1,1 0-16</inkml:trace>
  <inkml:trace contextRef="#ctx0" brushRef="#br0" timeOffset="806236.4705">18579 8062 0,'0'-25'15,"25"25"-15,-1 0 31,1 0-31,0 0 16,0 25-16,-25-1 0,0 1 31,-25 0-31,0 0 0,0-25 16,1 0-16,24 25 0,-25-25 16,25 24-16,0 1 15,25-25 1,-1 25-16,1-25 0,0 0 0,0 25 15,0-25-15,24 25 0,-24-25 16,0 0-16,-25 24 16,-50-24-16,25 25 15,1-25-15,-26 0 0,25 25 16,-49-25-16</inkml:trace>
  <inkml:trace contextRef="#ctx0" brushRef="#br0" timeOffset="807217.882">11857 7665 0,'24'0'46,"1"-25"-46,0 25 0,0-25 16,24 0-16,-24 25 0,0-25 0,25 25 16,24-49-1,-24 24-15,-1 0 0,1 25 0,0-25 16,-1 1-16,50-26 0,-49 25 16,0 0-16,-26 1 0,26 24 0,-25-25 15,24 0-15,-49 0 0,25 25 16</inkml:trace>
  <inkml:trace contextRef="#ctx0" brushRef="#br0" timeOffset="807600.462">13122 6573 0,'0'25'31,"0"0"-15,0 0-16,0-1 0,0 1 15,0 0-15,0 0 0,0 0 16,-25-1-16,25 1 0,0 25 15,0-25-15,-25 0 0,25-1 0,0 1 16,0 0-16,-25 0 0,25 0 16,0-1-1</inkml:trace>
  <inkml:trace contextRef="#ctx0" brushRef="#br0" timeOffset="807941.5901">13320 6821 0,'0'0'0,"0"-25"16,0 1-1,0 48 17,-25-24-32,25 50 15,-24-50-15,-1 50 16,0-50-16,25 25 0,-25-1 0,25 1 15,0 0-15,25-25 32,0 0-32,0-25 15,-1 25-15,1-25 16,-25 1-16,25 24 31,-25 24-15,-25 1-1,25 0-15,-25-25 16</inkml:trace>
  <inkml:trace contextRef="#ctx0" brushRef="#br0" timeOffset="808310.132">13444 6871 0,'-124'99'31,"248"-198"-31,-99 99 0,-25 25 15,-25 0 1,25-1 0,0 1-16,-25-25 0,25 25 15,25-25 1,0-25-16,0 0 16,-25 1-16,25 24 15,-1-50-15,1 50 0,-25-25 16,25 25-16,-25 25 31,0 0-31,-25 0 16,25 24-16,-25-24 0,25 0 15,0 0-15,-24 24 0,24-24 16,-25 0-16,25 0 0,-25-1 16,25 1-16,-25 0 0,0 0 15,25 0-15,-24-25 16,24-25-1,0-25 1</inkml:trace>
  <inkml:trace contextRef="#ctx0" brushRef="#br0" timeOffset="808626.3001">13643 7020 0,'24'0'0,"-24"-25"16,25 25 0,-25-25-16,25 25 0,0-25 15,-25 1 1,0-1 0,-25 25 15,0 25-31,25-1 15,0 1-15,-25 0 16,25 0 0,25-25-16,0 0 15,0 0-15,0 0 16,-1-25-16,1 0 16</inkml:trace>
  <inkml:trace contextRef="#ctx0" brushRef="#br0" timeOffset="808831.7596">13891 6896 0,'0'0'32,"0"25"-32,-25-1 0,25 1 15,0 0 1,0-50 15,25 25-15,-25-25-1,24 1-15,-24-1 16,25 25-16,-25-25 0,25 25 16</inkml:trace>
  <inkml:trace contextRef="#ctx0" brushRef="#br0" timeOffset="809138.8897">14213 6846 0,'25'0'15,"0"0"1,-1 0 0,1 0-16,0 0 15,-25 25 1,0 0-16,-25 0 15,0 24-15,1-49 16,-1 25-16,0 0 0,25 0 16,-25-1-16,25 1 15,25-25-15,0 0 16,24 0-16,51-25 0,-51 1 16,26 24-16,-1-25 0,-24 25 15,24-25-15</inkml:trace>
  <inkml:trace contextRef="#ctx0" brushRef="#br0" timeOffset="4.42117E6">10592 5283 0,'0'-24'32,"0"-1"-32,49 0 15,-24 25-15,25-25 0,-26 0 0,1 1 16,25 24-16,-1-25 0,-24 0 15,50 0-15,-51 25 0,1-25 16,0 25-16,0-24 0,0 24 16,-75 0-1</inkml:trace>
  <inkml:trace contextRef="#ctx0" brushRef="#br0" timeOffset="4.42166E6">7491 5978 0,'0'0'0,"0"25"15,-25-25-15,50-25 16,0 25-1,74-74 1,-49 49-16,-1 0 0,1-25 0,24 25 16,50-24-16,-74-1 0,0 25 15</inkml:trace>
  <inkml:trace contextRef="#ctx0" brushRef="#br0" timeOffset="4.42239E6">9649 10244 0,'25'-24'16,"-25"-1"-16,0 50 31,-25-1-15,0 1-16,0 0 16,1-25-16,-26 25 0,25 0 15,-49-1-15,24 1 0,1 25 16,-1-25-16,0-1 0,-49 26 15,25-25-15,49 0 16</inkml:trace>
  <inkml:trace contextRef="#ctx0" brushRef="#br0" timeOffset="4.44568E6">27905 1339 0,'0'0'0,"0"25"94,0 0-63,0 0-15,0 0-16,0-1 15,0 1 1,-25 25 0,25-25-16,0-1 0,0 1 0,0 0 15,0 0-15,0 0 0,0 0 16,0-1-16,0 1 15,0 0-15,0 0 16,0-50 15,0 0-15</inkml:trace>
  <inkml:trace contextRef="#ctx0" brushRef="#br0" timeOffset="4.44625E6">28327 1414 0,'0'0'15,"0"-25"-15,-25 25 0,0 0 16,1-25-16,-1 25 16,0 0-1,0 25-15,0 0 16,1-25 0,24 25-16,0-1 0,-25-24 15,25 25 1,25-25-16,-1 0 15,26 0 1,-25 0-16,-25-25 0,25 25 16,-25 25-1,0 0 1,0 0-16,-25 24 0,25-24 16,0 0-16,0 0 15,0 0-15,25-25 16,-1-25-1</inkml:trace>
  <inkml:trace contextRef="#ctx0" brushRef="#br0" timeOffset="4.44654E6">28451 1414 0,'25'0'16,"0"0"-1,-1 0 1,1 25-16,0-25 0,-25 24 16,25 1-16,-25 0 0,0 0 15,0 0-15,0-1 0,-25 1 16,0 0-16,0-25 16,1 25-16,-1-25 0,0 25 15,0-25 1,50 0-1,25 0-15,-26 0 16,1 0-16,0 0 16,-25-25-16,50 25 0</inkml:trace>
  <inkml:trace contextRef="#ctx0" brushRef="#br0" timeOffset="4.44667E6">28798 1662 0,'0'0'16,"25"0"0,-25-25-16</inkml:trace>
  <inkml:trace contextRef="#ctx0" brushRef="#br0" timeOffset="4.44691E6">29170 1290 0,'0'25'32,"0"-1"-17,-24 26 1,24-25-16,-25-25 0,25 49 15,0-24-15,0 0 0,-25 25 0,25-26 16,0 1-16,0 0 16,0 0-16</inkml:trace>
  <inkml:trace contextRef="#ctx0" brushRef="#br0" timeOffset="4.44725E6">29418 1339 0,'0'0'0,"-24"25"31,-1 25-31,0-25 0,25-1 16,-25 1-16,25 0 16,0 0-16,-25 24 0,25-24 15,0 0-15,0 0 0,0 0 16,0 0-16,25-1 15,0-24-15,0 0 16,0 0 0,-25-24-16,0-26 15,0 25-15,0 0 16,-25 25-16,0-25 0,0 25 16,0 0-1,1 0-15,24 25 16,49-25-1</inkml:trace>
  <inkml:trace contextRef="#ctx0" brushRef="#br0" timeOffset="4.44763E6">29890 1563 0,'0'0'0,"24"-25"0,-24 0 15,0 0-15,0 0 0,0 1 16,-24-1-16,24 0 16,-25 25-16,0 0 15,0 0-15,0 0 0,1 25 16,-1 0-16,25-1 16,0 1-16,0 0 0,-25 0 15,25 0-15,0-1 0,0 26 16,25-25-16,-25 0 0,0 0 15,25-1-15,-25 26 16,0-25-16,0 0 16,-25-25-16,0 0 0,0 0 15,0 0-15,25-25 16,-24 25-16,24-50 16,-25 50-16,25-25 0,0-24 15,25 24 1,-1 25-16,26-25 15,-25 25-15</inkml:trace>
  <inkml:trace contextRef="#ctx0" brushRef="#br0" timeOffset="4.44778E6">30113 1761 0,'25'0'47,"-25"-25"-31,24 25-16</inkml:trace>
  <inkml:trace contextRef="#ctx0" brushRef="#br0" timeOffset="4.44803E6">30510 1315 0,'25'0'16,"-25"24"0,0 1-16,0 0 15,0 25-15,0-26 0,0 1 16,0 25-16,-25-25 0,25 24 15,0-24-15,0 0 0,0 0 16,0 0-16,0-1 0,-25 26 16</inkml:trace>
  <inkml:trace contextRef="#ctx0" brushRef="#br0" timeOffset="4.44819E6">30783 1761 0,'0'-25'16,"24"25"15</inkml:trace>
  <inkml:trace contextRef="#ctx0" brushRef="#br0" timeOffset="4.44854E6">31031 1315 0,'0'0'16,"24"0"-16,1 0 15,0 0-15,0 0 16,0 0-16,-1 0 0,26 24 16,-25 1-16,0 0 15,-25 0-15,25-25 0,-25 49 0,0-24 16,-25-25-16,25 25 0,-50 0 16,0 0-16,26-1 0,-1-24 15,0 25-15,0 0 16,25 0-16,0 0 15,25-25-15,0 0 0,24 0 16,26 25-16,-25-25 0,24 0 0,-24 0 16,24 0-16,25 0 0</inkml:trace>
  <inkml:trace contextRef="#ctx0" brushRef="#br0" timeOffset="4.61926E6">4688 9773 0,'0'0'0,"0"25"16,-25-25-16,25 25 15,-25-1-15,25 1 16,0 0-16,0 0 16,0 0-16,0-1 0,0 1 15,0 0-15,0 0 16,0 0 0,-24-25-16,24 25 0,0-1 15,24-48 1</inkml:trace>
  <inkml:trace contextRef="#ctx0" brushRef="#br0" timeOffset="4.61959E6">4862 9922 0,'25'-25'16,"-174"124"-16,273-173 0,-99 24 0,-1 50 16,-24-25-16,0 1 15,-24 24 1,-1 0-16,0 0 15,0 0 1,25 24-16,0 1 0,-25-25 16,25 25-16,0 0 0,25-25 15,0 0 1,25 0-16,-26 0 16,-24-25-1,25 25-15,-25 25 16,0 24-1,-25-24-15,25 0 16,0 0-16,0 0 0,0 0 16,0-1-1,0-48 1</inkml:trace>
  <inkml:trace contextRef="#ctx0" brushRef="#br0" timeOffset="4.61982E6">5085 9847 0,'25'0'31,"0"0"-15,-1 0-16,1 25 0,-25 0 15,0 0-15,0 0 16,0-1-16,-25-24 0,25 25 0,-24-25 15,24 25-15,24-25 32,-24-25-17,25 25-15,-25-25 0</inkml:trace>
  <inkml:trace contextRef="#ctx0" brushRef="#br0" timeOffset="4.61993E6">5283 9971 0,'0'0'15,"25"0"17</inkml:trace>
  <inkml:trace contextRef="#ctx0" brushRef="#br0" timeOffset="4.62018E6">5581 9699 0,'0'24'31,"0"1"-15,0 0-16,0 0 0,0 0 15,0-1-15,0 26 0,0-25 16,0 0-16,0-1 0,-25 1 15,25 0-15,0 0 0,-25 0 16</inkml:trace>
  <inkml:trace contextRef="#ctx0" brushRef="#br0" timeOffset="4.62047E6">5829 9798 0,'-198'173'0,"396"-346"0,-223 198 16,0 24 0,25-24-16,0 0 15,-24 0-15,24 24 0,0-24 0,0 0 16,24-25-16,-24 25 16,25-25-16,0 0 0,0 0 15,0-25-15,-25 0 16,0 0-16,0 0 15,-25 1 1,0 24-16,0 0 16,0 24-1,50-24 1,0 0 0</inkml:trace>
  <inkml:trace contextRef="#ctx0" brushRef="#br0" timeOffset="4.62077E6">6003 9922 0,'124'-75'47,"-273"150"-47,174-75 0,99-99 0,-124 74 16,0 0-1,-25 25-15,25-25 16,-25 25-16,0 0 16,25 25-1,0 0-15,0 0 0,0-1 16,0 1-16,25 0 15,-25 0-15,25 0 0,-25-1 0,0 1 16,0 0-16,0 0 0,0 0 16,0 0-16,-25-1 15,0-24 1,25-24 0,-24-1-16,24 0 0,0 0 15,24 0-15,1-24 0,0 24 16,0 25-16,0-25 15</inkml:trace>
  <inkml:trace contextRef="#ctx0" brushRef="#br0" timeOffset="4.62092E6">6375 10046 0,'0'-25'46,"0"0"-30</inkml:trace>
  <inkml:trace contextRef="#ctx0" brushRef="#br0" timeOffset="4.62112E6">6623 9773 0,'0'25'32,"0"0"-32,0 24 15,0-24-15,0 0 16,0 0-16,0 24 0,0-24 16,0 0-16,-25 0 15,25 0 1</inkml:trace>
  <inkml:trace contextRef="#ctx0" brushRef="#br0" timeOffset="4.62126E6">6821 10021 0,'0'25'16</inkml:trace>
  <inkml:trace contextRef="#ctx0" brushRef="#br0" timeOffset="4.62149E6">7045 9798 0,'24'0'16,"1"0"-1,0 0-15,0 25 0,0-1 16,-25 1 0,0 0-16,0 0 0,-25 24 15,0-49-15,25 25 16,25-25-16,0 0 16,24-25-16,1 25 0,24-49 15,1 49-15,73-50 0</inkml:trace>
  <inkml:trace contextRef="#ctx0" brushRef="#br0" timeOffset="4.62257E6">18157 14858 0,'0'0'0,"-25"0"15,0 50 1,25-26-16,-24 1 0,24 0 15,0 49-15,0-49 0,0 25 0,24-25 16,-24-1-16,25 1 0,-25 25 16,25-50-16</inkml:trace>
  <inkml:trace contextRef="#ctx0" brushRef="#br0" timeOffset="4.62294E6">18157 14883 0,'-74'-124'31,"173"545"-31,-124-718 0,-25 148 16,75 149-16,0 0 15,74 0-15,-49 0 0,-1 0 16,1 0-16,24 0 0,1 0 16,49 25-16,-74-25 0,-1 0 15,-24 25-15,0-25 0,0 0 16,-25 24-16,0 1 15,0 0-15,0 0 16,-25 0-16,25-1 0,0 1 16,0 25-16,0-25 0,25-1 15,-25 26-15,0-25 0,0 0 16,24 49-16,1-49 0,-25 0 16,0-1-16,0 1 0,-25-25 15,25 25-15,-24-25 0,-1 0 16,0 0-16,-49-25 0,49 0 15,-25 1-15,1-1 16,24 25-16,-75-50 0,51 50 16,24 0-16,-25 0 0,26-25 0,-26 25 15,0 0-15</inkml:trace>
  <inkml:trace contextRef="#ctx0" brushRef="#br0" timeOffset="4.62333E6">18058 15429 0,'0'24'31,"0"26"-15,0-25-16,0 0 15,-25-1 1,25 1-16,0-50 31,0 1-15,25-1-16,-25 0 0,49 0 15,-49 0-15,25 1 0,0 24 0,0-25 16,0 25-16,74 0 16,-74 0-16,24 0 15,-24 0-15,49 25 0,-49-25 0,0 24 16,0-24-16,-25 25 0,0 0 15,0 0-15,-25-25 16,0 0-16,25 25 0,-25-25 16,-49 24-16,49-24 0,0 25 15,-24-25-15,-1 0 16</inkml:trace>
  <inkml:trace contextRef="#ctx0" brushRef="#br0" timeOffset="4.62381E6">17537 15999 0,'0'0'0,"0"25"47,-25 24-32,25-24-15,-25 0 0,25 0 16,0 24-16,-25 1 0,25-25 15,0 0-15,0-1 0,0 1 16,0 0-16,25-25 16</inkml:trace>
  <inkml:trace contextRef="#ctx0" brushRef="#br0" timeOffset="4.62417E6">17959 16049 0,'0'0'0,"0"-25"0,24-25 15,-24 25-15,0 1 0,0-1 16,-24 25-16,24-25 16,-25 25-16,0 0 0,-25 25 15,50 24-15,-24-49 0,-1 25 16,25 0-16,0 0 0,0 0 15,74-25 1,-49 0 0,0 0-16,0-25 15,-1 25 1,-24 25 0,-24 24-16,24-24 0,-25 0 15,25 0-15,0-1 16,-25 26-16,25-25 15,0 0-15,0-50 32</inkml:trace>
  <inkml:trace contextRef="#ctx0" brushRef="#br0" timeOffset="4.62445E6">18107 16024 0,'0'-25'16,"25"0"0,0 25-1,0 0-15,0 0 16,-1 25-16,-24 0 16,0 0-16,-24 24 15,24-24-15,-25 0 0,0 0 16,-25 24-16,26-24 15,48-25 1,1 0 0,0-25-1,0 0-15</inkml:trace>
  <inkml:trace contextRef="#ctx0" brushRef="#br0" timeOffset="4.62458E6">18331 16197 0,'0'25'16,"-50"-99"-16,100 123 0,-26-24 31,1-25-15</inkml:trace>
  <inkml:trace contextRef="#ctx0" brushRef="#br0" timeOffset="4.6249E6">18852 15974 0,'0'0'0,"-25"0"0,0 0 15,0-25-15,0 50 16,1 25-16,24-1 16,-25-24-16,25 0 0,-25 0 15,25 0-15,0 24 0,-25 1 16,25-25-16,0-1 15,25-24-15</inkml:trace>
  <inkml:trace contextRef="#ctx0" brushRef="#br0" timeOffset="4.62519E6">19025 16049 0,'-49'24'0,"24"-24"0,0 25 16,0 0-1,-24 49-15,49-49 16,0 0-16,0 0 0,0 24 16,24-49-16,-24 25 0,25-25 15,25 0-15,-25 0 0,-25-25 16,0 1-16,24 24 16,-24-25-16,0 0 15,0 0-15,-24 25 16,24-25-16,-75 25 0,50 0 15,1 25 1,73-25 0,-24 0-16,49 0 15,-49 0-15</inkml:trace>
  <inkml:trace contextRef="#ctx0" brushRef="#br0" timeOffset="4.6255E6">19199 16173 0,'0'-25'0,"173"-124"46,-346 323-46,346-373 16,-197 199-16,24-25 16,-50 25-16,25 0 15,0 50-15,1-25 16,24 0-16,0-1 16,0 1-16,0 0 0,24 0 15,-24 0-15,25-1 0,-25 1 16,0 0-16,0 0 0,0 0 15,0-1-15,-25-24 16,-24 25-16,24-25 16,25-25-1,-25 1-15,25-1 16,0 0-16,25 0 0,25 0 16,-26 1-16,1-1 15,0 25-15</inkml:trace>
  <inkml:trace contextRef="#ctx0" brushRef="#br0" timeOffset="4.62564E6">19496 16247 0,'0'0'16,"0"25"-16,0-50 31,25 25-15,-25-25-16</inkml:trace>
  <inkml:trace contextRef="#ctx0" brushRef="#br0" timeOffset="4.62587E6">19844 15949 0,'0'25'16,"0"0"0,0 0-16,-25 0 15,25 24-15,0-24 0,-25 0 16,25 0-16,0-1 0,-25 26 16,25 0-16,-24-50 15,24 24-15</inkml:trace>
  <inkml:trace contextRef="#ctx0" brushRef="#br0" timeOffset="4.626E6">19968 16321 0,'25'0'63</inkml:trace>
  <inkml:trace contextRef="#ctx0" brushRef="#br0" timeOffset="4.62625E6">20241 16049 0,'0'0'0,"0"-25"15,24 25 1,1 0-16,0 0 15,0 25-15,24 24 16,-24-49-16,-25 25 0,25 0 16,-25 0-16,0-1 15,-25 1-15,25 0 0,-25-25 16,75 0-16,-25 0 16,24 0-16,26 0 15,-1 0-15,125-25 0</inkml:trace>
  <inkml:trace contextRef="#ctx0" brushRef="#br0" timeOffset="4.65113E6">16272 6871 0,'0'-25'16,"-25"25"77,0 0-77,0 25 0,1-25-16,-1 0 15,25 25 1,-25-25-16,0 0 15,25 25 1,-25-25-16,1 0 16,24 24-16,-25-24 0,0 25 15,0-25-15,0 0 16,25 25-16,-24-25 0,24 25 16,-25-25-16,0 25 31,0-25-16,25 24 1,-25-24-16,25 25 0,-24-25 16,24 25-16,-25-25 15,0 25 1,25 0 0,-25-25-16,25 24 15,-25-24-15,25 25 16,-24 0-1,-1 0 1,25 0-16,-25-1 16,25 1-1,-25-25-15,25 25 0,0-50 63</inkml:trace>
  <inkml:trace contextRef="#ctx0" brushRef="#br0" timeOffset="4.65134E6">15553 7169 0,'49'99'0,"-98"-198"0,49 74 16,-25 25-16,0 0 15,25 25-15,0-1 16,0 1-16,0 0 15,0 0-15,0 0 0,0-1 16,25-24-16,0 0 16,-1 25-16,1-25 0,0 0 15,0 0-15,24 0 0,-24-25 0,25 1 16,-25 24-16</inkml:trace>
  <inkml:trace contextRef="#ctx0" brushRef="#br0" timeOffset="4.65316E6">15503 6573 0,'0'-25'0,"25"25"16,-25-24 15,0-1-15,-25 25 31,0 0-47,0 0 15,1 0-15,-1 25 0,0-1 16,0-24-1,25 25-15,0 0 16,25-25 0,0 0-16,0 0 15,24-25-15,-24 25 16,0 0-16,-25-25 16,25 25-1,-25 25 1,0 0-1,0 0-15,0 0 16,0-1-16,-25 1 16,25 0-16,-25 0 15,25 0 1,-25-25-16,0 0 16,1 0-16,24 24 0,-25-24 15,0-24 1,25-1-1,0 0-15,0 0 0,25 0 16</inkml:trace>
  <inkml:trace contextRef="#ctx0" brushRef="#br0" timeOffset="4.65339E6">15751 6300 0,'25'0'0,"-25"25"32,0 0-17,-25 0-15,25 0 0,-25-1 16,25 1-16,0 0 16,0 0-16,0 0 0,-25-1 15,25 1-15,0 0 16</inkml:trace>
  <inkml:trace contextRef="#ctx0" brushRef="#br0" timeOffset="4.65372E6">15900 6449 0,'0'25'15,"-25"0"1,25 0 0,0-1-16,0 1 15,25-25 17,0-25-32,-1 25 15,1-24-15,-25-1 16,25 0-16,-25 0 15,0 0-15,-25 25 16,0 0-16,1 0 16,-1 25-1</inkml:trace>
  <inkml:trace contextRef="#ctx0" brushRef="#br0" timeOffset="4.65416E6">16173 6226 0,'0'-25'0,"0"50"47,0 0-47,0 0 0,0-1 16,0 1-16,-25 0 15,25 0-15,-25 0 0,25-1 16,0 1-16,0 0 0,-25 0 0,25 0 16,0-1-16,0-48 47,25 24-47,0-25 15,-25 0-15,25 25 16,-1-50-16,1 50 15,0-24 1,0 24 0,0 24-16,-25 1 15,0 0 1,0 0-16,0 0 16,-25-25-16,25 24 15,-25-24-15,0 0 16,25-24-1</inkml:trace>
  <inkml:trace contextRef="#ctx0" brushRef="#br0" timeOffset="4.65451E6">16594 6424 0,'0'-24'0,"-24"24"15,-1 0 1,0 0 0,0 0-1,25 24-15,-25-24 16,25 25-16,-24 0 16,24 0-1,24-25 1,1 0-16,0 0 31,0 0-31,-25 25 47,25-25-16,-25-25-15</inkml:trace>
  <inkml:trace contextRef="#ctx0" brushRef="#br0" timeOffset="4.65471E6">16718 6152 0,'0'-25'0,"-24"25"15,24 49 1,0-24-16,0 0 15,0 0-15,0 0 0,0 49 16,0-49-16,0 0 0,0-1 16,-25-24-16,25 25 0,0 25 15,0-25-15,-25-25 16</inkml:trace>
  <inkml:trace contextRef="#ctx0" brushRef="#br0" timeOffset="4.65553E6">17090 6152 0,'25'0'47,"0"0"-31,0 24-16,-25 1 15,25-25-15,-25 25 16,0 0-16,0 0 15,0-1-15,-25 26 16,25-25-16,-25 0 16,25-1-16,0 1 15,0 0-15,-25-25 0,0 0 32,25-25-17,0 0 16,25 25-31,0-24 0,0 24 0,0-25 16,-1 0-16,1 25 16,25-50-16,-25 50 0,-25-24 15,24-1-15,1 0 0,-25 0 16,25 0-16,-25 1 16,0-1-16,0 50 31,0-1-16,-25 1-15,25 0 16,0 0-16,-25 24 0,25-24 16,0 0-16,0 0 0,0 0 15,-24-1-15,24 26 0,0-25 0,-25 0 16,25-1 0,0-48-1,0-1 1,0-25-16,0 25 0,0 1 15,0-26-15,0 25 0,25-49 16,-1 49-16,1-25 0,-25 26 16,25-1-16,0 0 0,0 0 15,-1 25 1,-24 25 0,25 0-16,-25 0 0,0 24 15,0-24-15,-25-25 16,25 25-16,-49 0 0,49-1 15,-50 1-15</inkml:trace>
  <inkml:trace contextRef="#ctx0" brushRef="#br0" timeOffset="4.65597E6">16917 6796 0,'0'-24'0,"0"-1"31,-25 25-16,0 25-15,0-25 16,25 24-16,-24-24 16,-1 25-16,25 0 0,0 0 15,25-25 1,-1 0 0,1 0-16,0-25 0,25 25 15,-50-25-15,24 25 16,-24-25-16,-24 50 47,24 0-47,0 0 15,24-25 1,1 0-16</inkml:trace>
  <inkml:trace contextRef="#ctx0" brushRef="#br0" timeOffset="4.65633E6">17190 6796 0,'0'-24'32,"-50"73"-32,100-74 0,-75 1 15,0 24-15,0 0 16,0 24 0,1 1-16,-1 0 15,25 0 1,0 0-16,25-25 15,-1 0-15,51 0 16,-50-25-16,24 0 16,-49 0-16,50 0 0,-50 1 15,25 24-15,-25-25 0,24 0 16,-24 0-16,-24 25 47,24 25-32,-25 0-15,25 0 0,0-1 16,0 1-16,0 0 16,0 0-16,0 0 15,25-25-15,24 0 0,-24 0 16</inkml:trace>
  <inkml:trace contextRef="#ctx0" brushRef="#br0" timeOffset="4.65684E6">17562 6772 0,'0'-25'31,"-50"99"-31,75-148 0,0 99 0,-75-50 0,25 25 16,0 0-1,1 0-15,-1 0 0,25 25 16,-25-25-16,25 24 0,0 1 16,0 0-16,0 0 15,25-25-15,0 0 16,-1 0-16,1 0 15,0 0-15,0-25 0,0 0 16,-25 0-16,0 1 16,0-1-1,-25 25 17,50 0 14,0 0-30,-25-25-16,24 25 0,1 0 16,-25-25-16,25 25 0,0 0 15,0 0 1,-25 25-16,-25 25 16,25-26-1,-25-24-15,25 25 16,0 0-1,25-25 1,-25-25-16,0 0 16,25 25-16,-1-24 0,1-1 15,-25 0 1,25 25-16</inkml:trace>
  <inkml:trace contextRef="#ctx0" brushRef="#br0" timeOffset="4.65733E6">17785 6772 0,'0'49'47,"0"-123"-47,0 99 0,25 24 16,0-74-16,-1 25 15,1-24-15,0 24 0,0-25 16,-25 0-16,0 0 16,-25 25-1,0 0-15,0 0 16,1 25-16,-1-25 15,25 25-15,0 0 16,0-1-16,25-24 0,-1 0 16,1 0-16,0 0 15,0 0-15,0-24 0,-1 24 16,1-25-16,0 25 16,25-25-16,-50 0 0,24 25 0,1-25 15,-25 1-15,0-1 16,-25 25 15,25 25-31,-24-1 16,-1-24-16,25 25 15,0 0-15,0 0 0,0 0 16,25-1-16,-25 1 16,24 0-1,1 0-15,-25 0 16,-25-25-1,25-25 1,-24 25-16,24-25 0,-25 0 16,0 0-16,25 1 0,0-1 15,0 0-15</inkml:trace>
  <inkml:trace contextRef="#ctx0" brushRef="#br0" timeOffset="4.65749E6">18455 6598 0,'-273'50'0,"546"-100"0,-298 50 32,0 0-32,0 0 15,0 0-15,1 25 16,24 0 0,0-1-1</inkml:trace>
  <inkml:trace contextRef="#ctx0" brushRef="#br0" timeOffset="4.66493E6">13791 8409 0,'0'0'0,"-24"0"15,24 25 63,0 24-62,0-24 0,0 0-16,0 0 15,0 49-15,0-49 0,0 0 16,0-1-16,0 1 0,0 0 16,0 25-16,0-26 0,0 1 15,0 0-15,0 0 0,0 0 16,0-1-16,0 1 0,-25 0 15,25 0-15,-25-25 16</inkml:trace>
  <inkml:trace contextRef="#ctx0" brushRef="#br0" timeOffset="4.66545E6">13767 8359 0,'0'0'0,"24"0"16,1 0 0,0-25-16,0 25 15,0 0-15,-1 0 16,1 0-16,25 0 0,-25 0 15,-1 0-15,1 0 0,0 25 16,49-25-16,-49 0 16,0 25-16,0 0 15,-25 0-15,0-1 16,0 1 0,25-25-16,-25 25 0,0 0 15,0 0-15,0 24 16,0-24-16,0 0 0,0 0 15,0-1-15,0 26 0,0-25 16,0 0-16,0 24 16,0-24-16,0 25 0,0-26 15,0 1-15,-25-25 0,25 25 16,0 0-16,-25 0 0,0 0 16,-24-25-1,24 0-15,0-25 16,0 25-16,-24 0 0,-1-25 15,0 25-15,26 0 0,-1 0 16,0 0-16,-25 0 0,26 0 16</inkml:trace>
  <inkml:trace contextRef="#ctx0" brushRef="#br0" timeOffset="4.66613E6">13940 9277 0,'0'-25'16,"0"50"15,0 0-15,0 0-16,0-1 16,0 1-16,0 0 15,0 0 1,-25 0-16,25 24 0,0-24 0,0 0 15,-24 0-15,24 24 16,0 1-16,-25-1 0,25-24 0,0 0 16,-25 25-16,25-26 0,-25 51 15,25-50-15,-25-1 0,25 26 16,-24 0-16,24-25 0,-50 74 16,50-50-16,-25 26 0,0-26 15,25 26-15,-49 24 0,49-25 0,-25-24 16,25 24-16,-25-24 0,25 24 15,-25 26-15,25-26 16,0-24-16,0 24 0,0-24 0,0-1 16,0 51-16,25-51 15,-25-24-15,0 25 0,25-1 0,-25 1 16,0-25-16,0-1 0,25 1 16,-25 0-16,0 0 0,0 0 15,0-1-15</inkml:trace>
  <inkml:trace contextRef="#ctx0" brushRef="#br0" timeOffset="4.66636E6">13469 11336 0,'0'0'0,"0"25"16,0-1-16,0 1 0,0 0 15,0 0-15,0 0 16,25-1-16,-25 1 16,25 0-16,-25 0 0,24 0 15,1-1-15,-25 1 0,25-25 0,0 0 16,0 0-16,-1 0 16,1-25-16,0 25 0,0-24 0</inkml:trace>
  <inkml:trace contextRef="#ctx0" brushRef="#br0" timeOffset="4.66717E6">12849 12328 0,'0'25'47,"0"0"-47,0-1 15,0 1-15,0 0 0,0 0 16,0 0-16,-25 24 0,25 1 15,0-25-15,0-1 0,0 1 16,-25 25-16,25-25 16,0-50 15,0 0-31,0 0 16,0-49-16,25 49 0,-25 0 0,0 0 15,0 1-15,0-26 0,0 25 16,0 0-16,25 25 31,-25 50-15,25 0-16,-1-26 15,-24 1-15,25 0 0,0 0 16,0 0-16,0-1 0,-1 1 16,1 0-16,0 0 15,0-25 1,-25-25-16,0 0 15,0 0-15,0 1 0,0-1 16,0 0-16</inkml:trace>
  <inkml:trace contextRef="#ctx0" brushRef="#br0" timeOffset="4.66736E6">13097 12353 0,'0'25'31,"0"-50"-31,0 50 16,0-1-16,0 1 15,0 0-15,0 0 16,-25 24-16,25-24 0,0 0 16,0 0-16,-25 0 0,25-1 15,-25 26-15,25-25 0,0 0 16,0-1-16</inkml:trace>
  <inkml:trace contextRef="#ctx0" brushRef="#br0" timeOffset="4.66783E6">13395 12427 0,'0'-25'0,"-25"25"15,25 25 1,0 0-1,-25 0-15,25 0 16,0-1-16,-25 51 0,25-50 16,-25-1-16,25 1 0,-24 0 15,24 0-15,-25 0 0,25-1 16,0-48 0,0-1-1,0 0-15,25 0 16,-1-49-16,-24 49 0,25 0 0,-25 0 15,25 1-15,-25-1 0,25 0 16,-25 0-16,25 25 16,-1 0 15,-24 25-31,25-25 0,-25 25 16,0 0-16,25-1 15,-25 26-15,0-25 0,0 0 16,0-1-16,0 1 15,0 25-15,0-25 0,-25-1 16,0 1 0,1-25-1</inkml:trace>
  <inkml:trace contextRef="#ctx0" brushRef="#br0" timeOffset="4.66795E6">13295 12675 0,'0'-49'31,"0"98"-31,25-98 0,0 49 16,0 0-16,0 0 15,-1 0-15,26-25 0</inkml:trace>
  <inkml:trace contextRef="#ctx0" brushRef="#br0" timeOffset="4.66821E6">13742 12402 0,'0'0'0,"-25"0"16,50 0 0,24 0-1,1 0-15,-25 0 0,0 0 16,-1 0-16,1 0 0,0 0 15,25 0-15,-75 0 47,0 0-47,0 0 16</inkml:trace>
  <inkml:trace contextRef="#ctx0" brushRef="#br0" timeOffset="4.66837E6">13915 12402 0,'0'25'46,"0"-50"-46,0 75 16,-24 0-16,24-26 16,0 1-16,0 0 0,0 0 0,0 0 15,0 24-15,0-24 16,0 0-16,0 0 0,0-1 16,0 1-16,0 0 15,-25-25-15</inkml:trace>
  <inkml:trace contextRef="#ctx0" brushRef="#br0" timeOffset="4.67012E6">12129 13271 0,'0'0'0,"-24"0"15,24 24 17,0 1-17,-25-25-15,25 25 0,0 0 16,0 0-16,0-50 62,0 0-46,25 0-16,-25 0 16,0 1-1,0-1 1,0 50 46,0-1-62,0 1 16,-25 25-16,0-25 0,25-1 0,-25 26 16,25-25-16,-25 49 0,25-49 15,0 0-15,-24 0 0,24-1 16,0 1-16,0 0 0,0 0 16,0-50-1,0-25 1,0 26-16,0-1 0,24-25 15,1 1-15,0 24 0,-25 0 16,25-25-16,-25 26 0,25-1 16,-25 0-16,24 0 0,1 25 15,-25 25 17,0 25-32,0-26 15,0 1-15,25 0 16,-25 25-16,25-26 15,-25 1-15,25 0 16,-25 0-16,25-25 0,-1 0 16,1-25-1,0 0-15,0 0 16,-25 1-16,25-26 0,-1 25 16,-24 0-16,25 1 0,-25-1 15,0 0-15,0 0 0,0 0 16,0 1-16,-25 24 15,1 0 1,24 24-16,-25-24 0,0 25 16,25 25-16,-25-25 0,25-1 15,0 1-15,0 0 0,-25 25 16,25-26-16,0 1 0,0 0 0,0 0 16,25-25-16,0 49 15,25-49-15,-50 25 0,24-25 16,1 0-16,0 0 15,0 0-15,0-25 0,-1 1 16,1-26-16,0 25 0,0 25 16,-25-25-16,0 1 0,25-1 15,-25 0-15,0 0 0,0 0 16,0 1 0,-25 24-1,0 24 1,0-24-16,25 25 0,0 0 15,0 0-15,0 0 0,0-1 16,0 1-16,0 0 0,25 25 16,-25-26-1,25-24-15,-25 25 0,25-25 16,-1 0-16,1 0 0,-25-25 16,25 25-16,0-49 15,-25 24-15</inkml:trace>
  <inkml:trace contextRef="#ctx0" brushRef="#br0" timeOffset="4.67031E6">12874 13271 0,'0'-25'31,"-50"174"-31,100-273 0,-75 99 16,25 50-16,-25-1 16,25 51-16,0-50 0,-25-1 15,25 1-15,0 25 0,0-25 16,0 49-16,0-49 0,0 0 0,0-1 15,0 1-15,0 0 16</inkml:trace>
  <inkml:trace contextRef="#ctx0" brushRef="#br0" timeOffset="4.67147E6">12700 13494 0,'0'-25'31,"25"124"-31,-50-173 16,50 49-16,24 25 0,-24 0 16,0 0-16,0 0 15,0 0-15,-1 0 0,1 0 16,0 0-16,0 0 16,-25 25-1,0 0 1,0-1-16,0 1 15,0 0-15,0 0 16,0 0-16,0-1 0,25 1 16,-1-25-1,-24-25 1,25 1-16,0-1 16,-25 0-16,0 0 15,25 25-15,-25-49 0,0 24 16,0 50 15,-25-1-15,25 1-16,0 0 15,0 0-15,0 0 0,0-1 16,25 1-16,0 0 16,-1-25-16,1 0 15,0 0-15,-25-25 0,25 0 16,-25 1-16,0-1 15,25 25-15,-25-25 16,0 0-16,0 0 0,-25 1 16,0 24-1,25-25-15,25 25 47,-25 25-31,25-25-16,0 0 15,-1 24-15,1-24 0,0 25 16,0-25 0,-25 25 31,0 0-32,0 0 1,0-1-16,0 1 15,25-25-15,-1 0 16,-24-25 0,25 1-16,-25-1 15,0 0-15,0 0 16,0 0-16,-25 25 16,25-24-16,-24 24 0,-1 0 15,25 24 1,25-24-1,-25 25-15,49-25 16,-24 0-16,0 0 0,0 0 16,-1 0-1,-24 25 1,0 0 0,0 0-16,0-1 0,0 1 15,25-25 16,-25-25-31,0 1 16,50-26-16,-50 25 0,25 0 16,-25-24-16,24 24 0,-24 0 0,50-49 15,-25 24-15,-25 25 16,25 1-16,-25-1 0,0 50 31,0 24-31,0-24 16,0 0-16,0 0 0,-25 24 15,0 26-15,25-51 0,-25 26 16,25-25-16,0 24 0,-25 26 16,25-50-16,0-1 15,25-24 1,-25-24-16,25 24 0,0-25 0</inkml:trace>
  <inkml:trace contextRef="#ctx0" brushRef="#br0" timeOffset="4.67166E6">13940 13519 0,'-99'-25'47,"74"25"-47,124 74 0,-223-123 0,273 49 0,-322 0 0,148 0 15,25 24-15,0 1 16,0 0 0,25 0-16,-1-25 15,-24 25-15,25-25 0,25 24 16,-25-24-16,-1 0 0,1 0 15,0 0-15,0 0 0,49 0 0</inkml:trace>
  <inkml:trace contextRef="#ctx0" brushRef="#br0" timeOffset="4.672E6">14436 13643 0,'0'0'0,"0"-50"15,0 25-15,0 0 16,-24 25-16,24-24 0,-25 24 15,25-25-15,-25 25 16,0 0-16,0 25 0,25-1 16,-25 1-16,1 0 0,-1 0 15,0 0-15,25-1 16,25 1 0,0-25-16,-1 0 15,1-25-15,0 1 16,0-1-16,0 25 0,-25-25 0,0 50 47,0 0-47,0-1 15,0 1 1,0 0-16,25-25 16,24 0-16,-24 0 15</inkml:trace>
  <inkml:trace contextRef="#ctx0" brushRef="#br0" timeOffset="4.67236E6">14709 13618 0,'0'-75'47,"-49"199"-47,73-248 0,1 199 0,-50-174 0,1 99 16,-1 0-16,0 0 0,25 24 15,-50 1-15,50 25 16,-24-50-16,24 25 0,0-1 15,0 1 1,24-25-16,26 0 0,0-49 16,-26 49-16,-24-25 15,25 0-15,0 0 0,0-24 16,0 24-16,-25 0 0,24-25 0,-24 26 16,25-1-16,-25-25 15,25 50-15,-25-25 0,-25 50 31,25 0-31,-25-25 0,25 50 16,-24-1-16,-1-24 0,25 0 16,-25 0-16,25-1 0,0 1 15,0 25-15,0-25 0,0-1 16,25-24-16,24 0 16,-24-24-16,0 24 15</inkml:trace>
  <inkml:trace contextRef="#ctx0" brushRef="#br0" timeOffset="4.67359E6">15180 13469 0,'-74'-50'15,"49"150"-15,25-200 0,99 150 0,-223-100 16,75 50-16,49 25 0,-25-25 16,0 25-16,0-25 0,25 25 15,-24 24-15,-1-49 0,25 25 16,0 0-16,25 0 15,-1-25-15,1 0 0,0 0 16,0 0-16,0-25 0,-1 0 16,1 0-16,0 1 0,-25-1 15,50 0-15,-50 0 16,24 0-16,1 1 0,-25-1 0,25 0 16,-25-25-16,25 26 0,-25-1 15,25 0-15,-25 0 16,-25 50 15,25 0-15,0 0-16,-25 24 15,25-24-15,-25 25 0,25-26 0,0 26 16,0-25-16,0 0 16,25-25 15,-25-25-31,25 25 0,0-25 15,-1-49-15,1 49 0,0 0 16,-25 0-16,25 0 16,-25 1-16,25 24 15,-25 24 17,0 1-32,0 0 15,25 0 1,-1-25-1,1 0-15,0 0 16,0 0-16,-25-25 16,0 0-1,25 25 1,-25-25-16,0 1 0,24-1 16,1 0-1,0 0 1,-50 25-1,0 25-15,1 0 16,-1-25 0,25 25-16,0-1 15,25-24 1,-1 0-16,1 0 0,0 0 16,-25-24-16,25 24 0,-25-25 15,25 25-15,-1-25 0,1 0 16,-25 0-1,25 0-15,-25 1 16,0 48 62,0 1-78,0 0 0,0 25 16,0-25-16,0-1 15,0 1-15,0 0 0,0 0 16,0 0-16,0-50 31,-25 0-15,25 0-16,0 0 16,0 1-16,25 24 15,0-25-15,0 25 16,-1-25-16,1 25 0,0-25 15,25 0-15,-1 25 0,-24-25 0,0 1 16,0 24-16,-25-25 0,24 0 16,-24 0-16,-24 25 15,-1 0 1,-25 0-16,50 25 16,-25-25-16,25 25 0,0 0 15,0-1-15,0 1 16,0 0-16,25 25 0,0-25 15,-25-1-15,25-24 0,-25 25 16,0 0-16,-25-25 16,0 25-16,-24-25 15,24 0-15,0 0 0,-25 0 16,26 0-16,-51 0 0</inkml:trace>
  <inkml:trace contextRef="#ctx0" brushRef="#br0" timeOffset="4.67535E6">12452 14114 0,'0'-25'15,"-25"25"17,25 25-17,0 0 1,0-1-16,-25 26 0,25-25 15,-24 49-15,24-24 16,-25-25-16,0 24 0,25-24 0,0 0 16,-25 0-16,25 0 15,-25-25-15,1 0 16,-1-25 0</inkml:trace>
  <inkml:trace contextRef="#ctx0" brushRef="#br0" timeOffset="4.67568E6">12204 14387 0,'25'-25'47,"-50"50"-47,99-50 0,-49 25 15,0 0-15,0 0 16,0 0-16,-1 0 0,1 0 0,0 0 16,-25 25-1,0 0 1,-25-1-1,25 1-15,0 0 0,0 0 16,-25-25-16,25-25 31,0 0-31,0 0 16,25 1-16,-25-26 16,0 25-16,25 0 0,-25 0 15,25 1-15,0 24 16,-1 0-1,1 24 1,0 1-16</inkml:trace>
  <inkml:trace contextRef="#ctx0" brushRef="#br0" timeOffset="4.67649E6">12700 14337 0,'0'-50'47,"-25"100"-47,50-50 0,-50-50 15,0 50-15,1 25 16,-1 0-16,25 0 0,-25 0 16,25 0-16,0-1 15,25-24 1,0 0 0,-1-24-16,1-1 15,0 25-15,-25-25 0,25 25 16,-25-25-16,0 50 31,0 0-15,0 0-1,0-1-15,25-24 16,-1 0-16,1 0 16,0-24-16,0-1 15,0 0-15,-1 25 16,-24-25-1,-24 50 17,24 0-32,0 0 15,0-1 1,24-24 0,1-24-1,0-1-15,0 0 16,-25 0-16,25 25 15,-25 25 32,-25-25-47,25 25 0,0 0 16,25-25-16,-1 24 16,1-24-16,0 0 15,0 0-15,24-24 16,-24-1-16,0 0 15,0 0-15,-25 0 0,0 0 16,-25 25 0,0 0-1,0 0 1,1 0-16,24 25 16,0 0-16,-25-25 0,25 25 15,0 0-15,0 0 0,25-1 16,-25 1-16,24 0 0,1-25 15,-25 25-15,0 0 16,-25-25 15,1 0-15,24-25-16,0-25 16,24 25-1</inkml:trace>
  <inkml:trace contextRef="#ctx0" brushRef="#br0" timeOffset="4.67669E6">13419 14163 0,'0'-74'15,"-148"297"-15,296-372 0,-148 100 32,0 74-32,0-1 0,0 1 15,-24 25-15,24-1 0,0-24 16,0 25-16,0-25 0,-25 49 15,25-49-15,0 0 0,0 0 16,0-1-16,0 1 16,25-25-16,-1 0 0</inkml:trace>
  <inkml:trace contextRef="#ctx0" brushRef="#br0" timeOffset="4.67716E6">13667 14387 0,'0'-25'15,"-124"149"-15,248-223 0,-124 49 0,-24 50 0,-1 0 16,0 0-16,0 0 16,25 25-16,0 0 15,-25-25-15,25 25 0,0-1 16,0 1 0,25-25-16,0 0 0,0 0 15,0-25-15,-1 25 0,-24-24 16,25 24-16,-25-25 0,0 50 31,-25 24-15,25-24-16,0 0 15,0 0-15,25-25 16,0 0 0,0-25-16,0 25 0,-1-50 15,1 25-15,0 1 0,0-1 16,0 0-16,-1-50 0,1 51 15,-25-1-15,25-25 0,0 25 0,-25 1 16,25-1-16,-25 0 16,0 50-1,-25 0-15,25-1 16,0 1-16,0 0 0,-25 49 16,0-24-16,25-25 0,-25 25 15,25-26-15,0 1 0,-24 50 16,24-51-16,0 1 0,-25 0 15</inkml:trace>
  <inkml:trace contextRef="#ctx0" brushRef="#br0" timeOffset="4.67741E6">13816 14362 0,'0'0'0,"-25"0"15,75 0 16,-25 0-31,0 0 0,-1 0 16,26 0-16,24 0 0,-49 0 16,0 0-16,0 0 0,0 0 15,-1 0-15,1 0 0,-50 25 32,1 0-32,24-1 0,-25-24 15,25 25-15,0 0 16,-25-25-16</inkml:trace>
  <inkml:trace contextRef="#ctx0" brushRef="#br0" timeOffset="4.67756E6">14089 14188 0,'-50'-25'31,"100"174"-31,-50-273 0,-25 124 15,50 25 1,0-25-16,0 25 16,-1-25-16,26 0 0</inkml:trace>
  <inkml:trace contextRef="#ctx0" brushRef="#br0" timeOffset="4.67798E6">14337 14287 0,'0'0'0,"-74"125"47,49-125-47,25 24 15,25-24 1,-1 0-16,1 0 0,0-24 16,0 24-16,-25-25 0,0 0 15,25 0-15,-25 0 16,0 0-16,-25 25 16,0 0-16,0 0 15,25 25 1,25 0-1,0-25-15,25 25 16,-26-25-16,26 0 16,-25 0-1,-25-25-15,25 25 16,-25 25 0,24 0 15,1-25-16,0 0-15,0 0 16,0 0-16,-1 0 16,1 0-16,0 0 15</inkml:trace>
  <inkml:trace contextRef="#ctx0" brushRef="#br0" timeOffset="4.73097E6">28947 3324 0,'0'0'0,"-25"0"0,25-25 16,0 0-16,0 0 16,25 1-1,0 24 1,0 0 0,-1 0-16,1 0 0,0 0 15,0 0-15,25 0 16,-26 0-1,-24 24-15,0 1 16,0 0-16,-24 25 16,24-26-16,-25 1 0,-25 50 15,50-51-15,-25 26 0,0-25 0,25 0 16,-24 24-16,-1 1 0,0-25 16,25 0-16,-25-25 15,25-25 16,25 0-31,0 25 0,-25-25 16,49 25-16,-49-25 0,25 0 16,0 1-16,0-1 0,0 0 15,24 0-15,-24 0 16,0 1-16,0-1 0,0 0 16,-1 25-16,1-25 0,0-24 0,0 24 15,-25 0-15,25 25 16,-25-25-16,0 0 15,24 25-15,-24 25 16,0 0 0,-24 0-16,24 0 0,-50-1 15,25 51-15,25-26 0,-25-24 0,1 25 16,24-25-16,-25-1 16,0 26-16,25-25 0,0 0 15,0-50 1,25 25-1,-25-25-15,25-25 0,-1 1 16,1 24-16,-25 0 0,25-24 16,0 24-16,24-50 0,1 26 15,-25-1-15,0 50 16,-1-25-16,1 1 0,0-1 16,0 25-16,0 25 15,-25 24-15,-25-24 16,0 0-16,-25 24 15,26-24-15,-1-25 0,-25 25 16,25 0-16,1-25 0,-26 25 16,25-25-16,0 0 0,25 24 15,25-24 1,0 0-16,0 0 0</inkml:trace>
  <inkml:trace contextRef="#ctx0" brushRef="#br0" timeOffset="4.73119E6">29716 3423 0,'0'25'32,"-124"-25"-32,248-25 0,-149 75 0,25-26 0,-25 1 15,25 0-15,0 0 16,-24 0-16,24-1 0,0 1 16,24-25-1,-24-25 1,25 25-16,0-24 0,-25-1 15,25 0-15,24-25 0,-49 26 16,25-1-16,0 0 0,0 0 16,0-24-16</inkml:trace>
  <inkml:trace contextRef="#ctx0" brushRef="#br0" timeOffset="4.73156E6">30138 3150 0,'0'25'31,"-25"0"-31,25 0 15,-25-1 1,25 1 0,-25 0-16,25 0 15,0 0 1,-25-1-16,25 1 0,0 0 16,0 0-16,0 0 0,0-1 15,25 26-15,0-50 0,0 25 16,0-25-16,-25 25 15,49-25-15,1 24 0,-25-24 16,0 0-16,-1 0 0,1 0 16,0-49-16,0 24 0</inkml:trace>
  <inkml:trace contextRef="#ctx0" brushRef="#br0" timeOffset="4.73172E6">30287 3274 0,'-25'25'0,"0"0"16,25 0-16,-25-1 0,25 1 16,-25 0-16,25 0 0,0 0 15,-25 49-15,1-49 0,24 24 16,-25-24-16,0 0 0</inkml:trace>
  <inkml:trace contextRef="#ctx0" brushRef="#br0" timeOffset="4.73232E6">30584 3473 0,'0'-25'0,"0"0"31,25 25-15,25 0-16,-26 0 16,1 0-16,25 0 0,-25 0 15,74 0-15,-50 0 16,-24 25-16,25-25 0,-1 0 0,1 0 15,0 0-15,-26 0 0,1 0 16,0-25-16,0 25 0,-25-25 16,0 0-16,-25 1 0</inkml:trace>
  <inkml:trace contextRef="#ctx0" brushRef="#br0" timeOffset="4.73251E6">31254 3125 0,'74'25'31,"-148"-50"-31,198 50 0,-124 0 0,25 0 0,0 0 16,-1-1-16,1 1 0,0 50 15,-25-51-15,0 1 16,0 0-16,0 0 0,-25 24 16,-24-24-16,24 0 0,0 0 0,0-25 15,-24 0-15,-1 0 0</inkml:trace>
  <inkml:trace contextRef="#ctx0" brushRef="#br0" timeOffset="4.73279E6">31849 3175 0,'0'0'0,"25"0"0,0-25 15,0 25-15,-1 0 16,1 0-16,0 0 16,0 0-16,-25 25 15,0 0-15,0 0 16,0-1-16,-25 1 0,25 0 16,-25 0-16,0 24 0,1 1 15,-1-25-15,25 24 0,-25-24 16,0 25-16,0-1 0,25-24 0,-24 0 15,-1 0 1</inkml:trace>
  <inkml:trace contextRef="#ctx0" brushRef="#br0" timeOffset="4.73291E6">31676 3671 0,'148'-74'63,"-98"74"-63,-224 124 0,150-174 0,247-49 0,-174 99 0,1-25 15,-25 25-15,49-25 0,-49 0 0</inkml:trace>
  <inkml:trace contextRef="#ctx0" brushRef="#br0" timeOffset="4.7331E6">32196 3448 0,'25'-50'15,"-50"100"-15,-24 49 47,24-74-47,25 0 16,0-1-16,0 1 15,-25 0-15,25 0 0,0 0 16,-25-25-16,25-25 31,0 0-31,0 0 16,0 0-16,25 1 0,-25-1 16</inkml:trace>
  <inkml:trace contextRef="#ctx0" brushRef="#br0" timeOffset="4.73343E6">32321 3200 0,'124'-174'47,"-248"348"-47,272-348 15,-148 199-15,0 0 0,0 0 16,0-1-16,0 1 0,25 50 0,-25-51 16,0 26-16,0-25 0,-25 0 15,-24 49-15,49-49 0,-25 0 16,0-1-16,0-24 15,1 25-15,-1-25 0,0 0 16,25-25 0,-25 1-16,0-1 15,25 0-15,0 0 0,0-24 16,0 24-16,0 0 16,25 25-16,-25-25 0,25 25 0,-25-25 15,25 25-15,0 0 0,-1 0 16,1 0-16,0 0 15,0 0-15,0 25 0,-1-25 0,1 25 16</inkml:trace>
  <inkml:trace contextRef="#ctx0" brushRef="#br0" timeOffset="4.73383E6">32445 3597 0,'0'-25'15,"0"50"17,0-1-17,0 1 1,0 0-16,0 0 0,0 0 16,24-25 15,1 0-16,-25-25-15,25 0 0,-25 0 16,25 0-16,0 1 0,-1 24 16,-24-25-16,25 0 0,0 0 15,0 0-15</inkml:trace>
  <inkml:trace contextRef="#ctx0" brushRef="#br0" timeOffset="4.73423E6">32965 3175 0,'25'0'16,"-50"25"30,25 0-46,-24-1 16,-1 1-16,25 0 0,-25 25 0,0-1 16,0-24-16,25 25 15,0-26-15,-24 26 0,24 0 16,0-26-16,0 26 0,0-25 16,24 0-16,1 0 0,0-25 15,0 0-15,0 0 16,-1-25-16,1 0 15,-25 0-15,0 0 0,0 0 16,0 1-16,0-1 0,0 0 16,-49 25-16,24-25 15,0 25-15,0 0 0,0 0 0,1 0 16,24 25-16,-25 0 0</inkml:trace>
  <inkml:trace contextRef="#ctx0" brushRef="#br0" timeOffset="4.73437E6">33040 3770 0,'25'25'16,"-199"-174"-16,323 273 0,-100-124 31</inkml:trace>
  <inkml:trace contextRef="#ctx0" brushRef="#br0" timeOffset="4.73635E6">28525 4316 0,'0'-25'47,"25"25"-16,0 0-15,0 0-1,0 0-15,-1 0 16,1 0-16,0 25 15,0 0 1,-25 0 0,0-1-16,-25-24 0,0 25 15,-24 0 1,24-25-16,25 25 0,-25-25 16,0 0-16,25 25 15,-25-25 1,50 0-1,0 0 1,0 0-16,0 24 0,-1-24 16,1 0-16,0 25 15,0 0-15,-25 0 16,25 0-16,-25-1 16,-25 1-16,0 0 15,0-25-15,0 25 0,1-25 16,-1 25-16,0-25 15,0 0 1,0 0-16,1 0 16,-1-25-1,25 0 1,0 0-16,25 25 0</inkml:trace>
  <inkml:trace contextRef="#ctx0" brushRef="#br0" timeOffset="4.73672E6">28823 4341 0,'25'0'0,"-50"0"0,75-25 16,-26 25-16,1 0 0,0 0 0,0 0 15,0 0-15,-1 0 16,1 25-16,0 0 0,-25-1 15,0 1 1,0 25-16,-25-25 16,25-1-16,-25 1 0,1-25 15,-1 50-15,0-25 16,0-25-16,0 0 0,25 24 16,-24-24-16,48-24 46,1 24-46,0 0 16,0 0-16,0 0 0,24-25 16,1 25-16,-25 0 15,0-25-15,-1 25 0,1 0 16</inkml:trace>
  <inkml:trace contextRef="#ctx0" brushRef="#br0" timeOffset="4.73716E6">29666 4167 0,'0'0'15,"0"-25"-15,25 25 0,-25-24 16,0 48 0,-25 26-16,25-25 15,0 24-15,0-24 16,-24 25-16,24-25 0,0-1 15,-25 1-15,25 0 0,-25 25 16,25-26 0,-25-24-16,50-24 47,0-1-47,0 0 15,-1 25-15,1 0 0,0-25 16,0 25-16,0 0 15,-1 0-15,26 0 0,-25 25 16,-25 0 0,25-25-16,-25 25 15,-25-1-15,-25-24 0,25 25 16,1-25-16,-1 0 16,25 25-1,-25-25-15,50-25 16,49 0-16,-24 1 15</inkml:trace>
  <inkml:trace contextRef="#ctx0" brushRef="#br0" timeOffset="4.73728E6">29964 4440 0,'25'0'0,"0"50"62,-75-100-62,100 124 0,-50-49 0,-25-25 16</inkml:trace>
  <inkml:trace contextRef="#ctx0" brushRef="#br0" timeOffset="4.73742E6">30063 4167 0,'-74'248'31,"148"-496"-31,-74 273 15,50-25-15,-25 0 16,-1 25-16</inkml:trace>
  <inkml:trace contextRef="#ctx0" brushRef="#br0" timeOffset="4.73792E6">30361 4043 0,'50'-74'31,"-174"247"-31,198-272 0,-24 50 15,-26 49-15,-24 74 0,0-49 16,0 0-16,0 24 0,-49-24 0,49 25 16,-25 24-16,0-49 0,0 24 15,25-24-15,-24 0 0,24 0 16,-25 24-16,0-24 16,25-50 15,0 1-31,25-26 15,-25 25-15,0-24 16,25 24 0,-25 0-16,24 25 15,-24-25-15,25 25 0,0 0 16,0 0-16,0 0 0,-1 0 16,26 0-16,-25 0 0,24 0 15,-24 0-15,0 0 0,0 0 16,0-25-16,-1 25 0,-24-24 15,0-1 1,-24 25-16,-1 0 16,0 0-16,0 0 0,0 0 15,1 25-15,24-1 16,-25 1-16,25 0 0,0 0 16,25 0-16,-25-1 0,49 1 15,-49 0-15,50 0 0,-25 0 16,-25-1-16,24-24 0,-24 25 15,-24-25-15,-1 0 16,0 0-16,0 0 0</inkml:trace>
  <inkml:trace contextRef="#ctx0" brushRef="#br0" timeOffset="4.73969E6">29319 5383 0,'0'-25'0,"0"0"31,0 0-16,0 0 1,25 25-16,-25-24 0,25 24 16,0-25-1,-1 25 1,1 0-16,0-25 16,0 25-1,0 0-15,-1 0 0,1 0 16,0 0-16,0 0 15,-25 25-15,25 0 16,-25-1 0,0 1-16,0 0 15,0 0-15,0 0 0,0-1 16,0 1-16,0 25 0,0-25 16,0-1-16,0 1 15,-25 25-15,25-25 16,-25-1-16,25 1 15,-25 0-15,0-25 0,25 25 16,-24-25-16,-1 0 0,25 25 16,-50-25-16,50 24 0,-25-24 15,1 0-15,-1 0 16,0 0-16,50 0 47,0-24-32,-1 24 1,1 0-16,0 0 16,0 0-1,0 0-15,-1 0 16,1 0-16,0 24 0,0-24 16,0 0-1,-1 0-15,26 0 16,-25 0-16,0 0 15,-1 0-15,1 0 0,0 0 16,-25-24-16,25 24 0,-25-25 0,25 25 16,-25-50-16</inkml:trace>
  <inkml:trace contextRef="#ctx0" brushRef="#br0" timeOffset="4.74027E6">29914 4911 0,'25'0'16,"0"0"-1,0 0 1,0 0-16,-25 25 15,24 0-15,-24 0 16,-24 0 0,-1-25-16,0 24 15,0-24-15,0 0 16,1 25 0,24 0 15,24-25-31,1 0 15,0 25-15,0-25 0,-25 25 16,25-25-16,-25 24 16,-25-24 15,0 0-31,0 0 0,0 0 16,1 0-1,24-24 1</inkml:trace>
  <inkml:trace contextRef="#ctx0" brushRef="#br0" timeOffset="4.74057E6">30162 4936 0,'0'0'0,"25"0"15,0 0-15,0 0 16,-25 25-16,25-25 16,-25 25-1,0 0-15,0-1 16,-25-24-16,25 25 16,-25-25-16,25 25 15,-25-25-15,25 25 16,25-25 15,25 0-31,-25 0 16,24-25-16,1 25 15</inkml:trace>
  <inkml:trace contextRef="#ctx0" brushRef="#br0" timeOffset="4.74183E6">30981 5482 0,'0'25'0,"0"-50"31,25 25-31,-25-25 16,0 0-16,0 0 15,-25 25 1,0 0-16,0 0 0,1 0 16,-1 25-16,0-25 15,0 0-15,25 25 0,-25 0 0,25 0 16,0-1-16,0 1 15,25-25 1,25 0-16,-25 0 16,-1 0-1,1-25-15,0 25 0,0-49 0,0 49 16,-1-25-16,1 0 0,-25 0 16,25-49-16,0 49 0,-25 0 15,0 1-15,0-1 16,0 0-16,-25 25 15,25 25 1,0 0-16,0-1 0,-25 1 16,25 0-16,0 0 0,0 0 15,0-1-15,25 1 0,-25 0 16,25 0-16,-25 0 0,0-1 16,25-24-16,-1 0 0,-24 25 15,25-25-15,0 0 0,0 0 16,0 0-16,0 0 0,-1-25 15,1 25-15,0-24 16,0-1-16,0 25 0,-1-25 0,1 0 16,-25 0-1,0 1-15,-25-1 16,1 25 0,-1 0-16,25 25 15,-25-25 1,25 24-16,0 1 0,0 0 15,0 25-15,0-26 16,25 1-16,0-25 16,-1 0-1,1 0-15,0-25 0</inkml:trace>
  <inkml:trace contextRef="#ctx0" brushRef="#br0" timeOffset="4.74218E6">31552 5457 0,'49'-50'0,"1"75"62,-149 0-62,198-25 16,-74 0-16,-25 25 0,0 0 15,24-1-15,-24 1 0,25-25 16,0 0 15,-25-25-31,25 1 0,0-1 16,-25 0-16,24 0 15,-24 0-15,25 25 0,-25-24 0,25 24 32,-25 24-1,0 1-31,0 0 16,0 25-16,-25-50 15,25 24-15,0 1 16,25-50 15</inkml:trace>
  <inkml:trace contextRef="#ctx0" brushRef="#br0" timeOffset="4.74231E6">31849 5184 0,'0'-74'46,"25"272"-46,-50-322 0,25 75 0,25 73 16,-25 1-16,25 0 0</inkml:trace>
  <inkml:trace contextRef="#ctx0" brushRef="#br0" timeOffset="4.74304E6">32271 5358 0,'-25'-50'31,"-149"50"-31,373 50 0,-249-125 0,25 75 16,1 0-16,-1 25 15,0 0-15,0 0 16,25 0-16,0-1 0,-25-24 16,25 25-16,0 0 0,0 0 15,0 0-15,25-25 16,-25 24-16,50-24 0,-25 25 15,-1-25-15,26 0 0,-25 0 16,25-25-16,-1 25 0,-24-24 16,0 24-16,0-25 0,-1 0 15,1 0-15,-25 0 16,0 1-16,-25 24 16,1 0-1,-1 0-15,0 24 16,0-24-16,0 0 15,25 25-15,0 0 0,0 0 16,0 0 0,25-25-16,0 24 0,0-24 15,0 25-15,-1-25 16,1 0-16,25 0 0,-25-25 16,-1 25-16,1-24 0,-25-1 0,50-25 15,-25 25 1,-25 1-16,0-1 15,0 0 1,-25 25 0,25 25-1,0 0-15,0-1 16,0 1-16,0 0 16,0 0-1,25-25-15,-25 25 0,24-1 16,1-24-1,0 0 1,-25 25 0,-25-25 15,25 25-31,0 0 16,0 0-16,0-1 15,-25-24 16,-24-24-31,24-1 0</inkml:trace>
  <inkml:trace contextRef="#ctx0" brushRef="#br0" timeOffset="4.81889E6">7119 9748 0,'0'0'0,"25"-25"16,-25 1-1,25-1-15,-1 0 16,-24 0 0,0 0-1,0 1-15,-24-1 16,-1 0-16,0 0 15,0 0-15,0 25 0,1-24 16,-1-1-16,0 0 0,-49 0 16,24 0-16,25 1 0,-25-1 15,1 0-15,-50-25 0,74 50 16,-25-24-16,1-1 0,-26 0 0,26 25 16,-51 0-16,51-25 0,-1 25 15,-24 0-15,24 0 0,1 0 16,-75 25-16,74-25 15,0 25-15,-24-25 0,24 0 16,-49 25-16,49-25 0,1 24 16,-1-24-16,25 0 0,-24 25 0,-50-25 15,49 25-15,0 0 0,1-25 16,-1 25-16,25-1 16,-74 26-16,50-25 0,-1 24 0,0-24 15,1 0-15,-26 49 0,26-49 0,24 0 16,-25 0-16,25 24 0,-24-24 15,-26 25-15,51-1 0,-1-24 16,0 0-16,0 0 0,0 24 16,1 1-16,24-25 0,-25 25 15,25-26-15,0 1 0,0 50 16,25-51-16,-25 26 0,49-25 16,-49 24-16,25 1 0,25 24 15,-26-49-15,26 25 16,-25-25-16,0-1 0,24 1 0,26 50 15,-51-75-15,26 24 0,0 1 16,-1 0-16,51 0 0,-51-25 16,1 25-16,-1-25 0,26 24 15,-26-24-15,75 25 0,-74-25 16,0 0-16,24 0 0,-24 25 16,24-25-16,50 0 0,-74 0 15,24 0-15,1 0 0,-26 0 0,75-25 16,-49 0-16,-26 25 0,26-24 15,-1-1-15,-24 0 0,98 0 16,-98 0-16,24 1 0,1-1 16,-1 0-16,1 0 0,74-24 15,-1-1-15,-73 25 16,-1-24-16,75-1 0,-75 25 0,1 0 16,-1 1-16,1-26 15,-26 25-15,75-24 0,-74-1 0,-25 25 16,24-24-16,-24-1 0,0 0 15,0-49-15,0 74 16,-25-24-16,0-1 0,0 0 16,0-24-16,0 24 0,-25 1 15,25-1-15,-25 25 0,0-24 16,0 24-16,1 25 0,-1-25 16,0 0-16,0 1 0,-25-26 15,26 50-15,-1-25 0,0 25 0</inkml:trace>
  <inkml:trace contextRef="#ctx0" brushRef="#br0" timeOffset="4.82742E6">5705 11088 0,'-25'0'0,"0"0"16,25 24 15,25-24-15,-25 25-1,0 25-15,0-25 16,0 24-16,0-24 0,25 25 16,-25 24-16,0-49 0,0 25 15,25-1-15,-25-24 0,0 49 16,0-49-16,0 0 0,0 0 16,0 0-16,0-1 0,0-48 31,0-1-31,-25 0 15,25-25-15,-25 26 0,25-26 16</inkml:trace>
  <inkml:trace contextRef="#ctx0" brushRef="#br0" timeOffset="4.82771E6">5680 11137 0,'-99'25'31,"74"25"-31,124 24 0,-74-223 0,-174 224 0,125-50 0,-1-1 15,0-24-15,0 50 0,0-50 16,25 25-16,0-50 31,0 0-31,50 0 16,0-24-16,-26 24 16,1 0-16,-25 0 0,25 25 0,0-25 15,0 25 1,-25 25-16,24-25 15,1 50-15,0-25 0,0 0 16,-25-1-16,25 1 0,-1 0 16,26 0-16,-25 0 0,0-1 15,0-24-15,-25 25 0</inkml:trace>
  <inkml:trace contextRef="#ctx0" brushRef="#br0" timeOffset="4.82853E6">5234 11981 0,'0'0'15,"-25"0"-15,50-25 32,0 25-17,24 0-15,-24 0 16,0 0-16,0 0 16,-25 25-16,24-25 0,-24 24 15,0 1-15,0 0 0,0 49 16,0-49-16,0 0 0,0 0 15,0 0-15,0 24 0,0-24 16,0 0-16,-24-25 16,24 25-16,-25-25 0,25 25 15,-25-25-15,50-25 47,0 0-47,-1 0 0,1 0 16,0 1-16,0-1 0,-25 0 15,49-50-15,-24 51 0,-25-1 16,25 0-16,-25 0 0,25 0 16,-25 1-16,0-1 15,-25 25 1,25 49 0,0-24-1,0 0-15,0 0 16,0 0-16,0 49 0,0-49 15,0 0-15,0 0 0,0-1 16,-25 1-16,25 25 0,0-25 16,-25-25-1,1-25 1,24 0-16,0-25 16,0 1-16,0 24 0,0 0 15,0-25-15,24 1 16,1 24-16,-25 0 0,25 0 0,0 1 15,0 24-15,-1 0 16,1 24-16,-25 26 16,0-25-1,0 0-15,-25-1 16,25 1-16,0 0 0,-24-25 16,24 25-16,-25-25 0,0 25 15,25-50 1</inkml:trace>
  <inkml:trace contextRef="#ctx0" brushRef="#br0" timeOffset="4.82875E6">5829 12129 0,'0'25'16,"-124"-50"-16,248 25 0,-124 50 15,0-25-15,0 0 16,0 0-16,25-1 15,0-24-15,-25-24 16,25-1 0,-25 0-16,0 0 15,0 0-15,0 0 0,0-24 16,0 24-16,24 25 0,-24-25 16,0 0-16</inkml:trace>
  <inkml:trace contextRef="#ctx0" brushRef="#br0" timeOffset="4.82901E6">6201 11931 0,'0'-25'16,"0"50"15,0 0-31,0 0 0,0-1 15,0 26-15,0-25 16,0 0-16,0-1 16,25 1-16,0-25 15,0 0-15,-1 0 16,26 0-16,-25 0 16,-25-25-16,25 25 0,-1-24 15,-24-1-15</inkml:trace>
  <inkml:trace contextRef="#ctx0" brushRef="#br0" timeOffset="4.82915E6">6400 11981 0,'-25'24'16,"0"-24"-16,124-24 0,-148 24 0,-1 49 0,25-24 16,25 0 15</inkml:trace>
  <inkml:trace contextRef="#ctx0" brushRef="#br0" timeOffset="4.83195E6">22027 769 0,'-25'0'16,"0"0"-16,25-25 0,-25 25 15,0 0-15,1 0 0,-1 0 16,25 25-1,-25 0-15,0 0 16,25-1-16,-25-24 0,25 25 0,-24 25 16,24-25-16,0-1 0,0 1 15,0 0-15,0 0 16,24-25-16,-24 25 16,50-25-16,-25-25 15,0 25-15,-1-50 0,1 1 16,0-1-16,0 0 0,0 26 15,-25-51 1,24 26-16,-24 24 0,25-25 16,-25 25-16,-25 50 31,25 25-31,-24-25 16,24 24-16,0-24 0,0 0 15,-25 49-15,25-49 0,0 25 16,0-26-16,0 1 0,0 0 15,0 25-15,0-26 16,25-24 0,-1 0-16</inkml:trace>
  <inkml:trace contextRef="#ctx0" brushRef="#br0" timeOffset="4.83221E6">22250 868 0,'-50'25'47,"25"49"-47,100-173 0,-125 174 0,50-26 16,0-24-1,0 25-15,25-50 16,0-25 0,0 0-16,-25 0 15,24 0-15,-24 1 0,0-26 16,0 25-16,0 0 0,0 1 15,-24-26-15,-1 50 0,0 0 16,50 0 15</inkml:trace>
  <inkml:trace contextRef="#ctx0" brushRef="#br0" timeOffset="4.83241E6">22572 620 0,'75'-74'31,"-150"148"-31,150-123 16,-100 98-1,0-24-15,25 0 0,-25 0 0,25 24 16,0 26-16,-25-26 0,25-24 16,-24 25-16,24-26 0,0 1 15,-25 50-15,25-51 16,0 1-16</inkml:trace>
  <inkml:trace contextRef="#ctx0" brushRef="#br0" timeOffset="4.83266E6">22771 620 0,'0'0'0,"0"25"47,0 0-32,-25 24-15,25-24 0,-25 0 16,25 0-16,0 24 0,-25 1 16,25 0-16,-25-26 0,25 1 15,-24 25-15,24-25 0,-25-1 16,25 1-16</inkml:trace>
  <inkml:trace contextRef="#ctx0" brushRef="#br0" timeOffset="4.8328E6">22374 893 0,'0'0'47,"74"-25"-47,-49 25 0,25 0 0,24 0 15,-49 25-15,24-25 16,-24 0-16</inkml:trace>
  <inkml:trace contextRef="#ctx0" brushRef="#br0" timeOffset="4.83304E6">22820 1017 0,'25'-25'31,"-50"0"-31,25 75 0,25-100 15,0 50-15,0-24 0,-25-1 0,25 0 16,-25 0-16,0 0 16,0 1-16,-25 24 15,0 0-15,0 0 16,0 24-16,1 1 16,-1-25-16,25 25 0,0 0 0,0 0 15,0 24-15,49-24 16,-24-25-1,25 0-15</inkml:trace>
  <inkml:trace contextRef="#ctx0" brushRef="#br0" timeOffset="4.83343E6">23292 868 0,'24'-49'0,"-222"197"0,372-247 16,-199 25-16,-25 74 15,25 0-15,1 0 16,-26 25-16,50-1 0,-25 1 16,0 0-16,1 0 15,24 24-15,0-24 16,0 0-16,24-25 0,1 0 16,0 0-16,0 0 0,0 0 15,-1-25-15,26 0 0,0 1 0,-26-1 16,1-25-16,0 25 15,-25 1-15,50-51 0,-26 50 16,-24 1-16,25-26 0,0 25 16,-25 0-16,25 1 15,-25 73 1,-25-24-16,0 0 16,0 0-16,1 49 0,-1-49 15,0 0-15,25 24 0,-25-24 16,25 0-16,0 24 0,0-24 0,0 0 15,0 0-15,50-25 16</inkml:trace>
  <inkml:trace contextRef="#ctx0" brushRef="#br0" timeOffset="4.83412E6">24085 918 0,'0'-25'0,"0"50"0,25-50 0,-25 0 16,0 0-16,0 1 31,-25 24-31,1 0 16,-1 0-16,0 0 15,0 0-15,0 24 0,1-24 16,-1 25-16,0 0 0,0 0 15,0 0-15,25-1 16,25 1-16,0 0 16,0-25-16,0 0 15,-1 0-15,26-50 0,-25 50 16,0-24-16,-1-1 0,1 0 0,0 0 16,25-24-16,-50 24 0,24 0 15,1-25-15,-25 26 16,25-1-16,-25-25 15,-25 50 1,0 25-16,1-25 16,-26 50-16,25-1 15,0-24-15,25 0 0,-24 0 16,24 24-16,0-24 0,0 0 16,0 0-16,24-1 15,1 1-15,0-25 0,0 0 16,0 0-16,-1 0 0,26-25 0,-25 25 15,24-24-15,-24-1 0,0 25 16,0-25-16,24-25 0,-24 26 16,0 24-16,-25-25 0,25 0 15,-25 0-15,0 0 16,-25 1-16,0 24 16,0 0-1,1 0-15,-26 24 16,50 1-16,-25-25 0,25 25 15,-25-25-15,1 50 0,24-26 16,0 1-16,0 0 16,24 0-16,1 0 0,0-25 15,0 0-15,0 0 16,24 0-16,1-25 0,-25 25 16,24-25-16,-24 25 0</inkml:trace>
  <inkml:trace contextRef="#ctx0" brushRef="#br0" timeOffset="4.83448E6">24879 744 0,'-74'-25'63,"148"50"-63,-173-25 0,74 0 16,0 25-16,0 0 0,25 0 15,0-1-15,0 1 16,25-25-1,0 25-15,0-25 0,0 0 0,-1 0 16,1 0-16,25-25 0,-25 0 16,0 1-16,-1-1 0,26 0 15,0 25-15,-26-25 16,-24 50 15,0 0-15,-24 0-16,24-1 0,-25 1 15,25 0-15,-25 25 16,25-26 0,0-48-1,0-1-15,0 0 16</inkml:trace>
  <inkml:trace contextRef="#ctx0" brushRef="#br0" timeOffset="4.83458E6">25102 620 0,'0'-49'47,"0"98"-47,25-74 15</inkml:trace>
  <inkml:trace contextRef="#ctx0" brushRef="#br0" timeOffset="4.83538E6">25375 695 0,'-25'0'16,"25"49"-1,-24-24-15,24 0 0,0 0 16,-25-1-16,0 1 0,25 0 16,0 0-16,-25 0 15,25-1-15,0-48 16,25 24-1,0-75-15,-25 50 0,25 1 16,-1-1-16,1-25 16,0 25-16,0 1 0,0-1 15,-1 25-15,1 0 16,-25 25 0,-25 24-16,1-24 15,24 0-15,-25-25 0,25 49 16,0-24-16,-25-25 15,50 0 1,24 0-16,-49-25 16,25 25-16,0-24 0,0-1 15,0 0-15,-1 0 16,-24 0-16,25 25 16,-25-24-16,0 73 15,0-24 1,0 0-16,0 0 15,0-1 1,25-24-16,0 25 0,0-25 16,24 0-16,-24 0 0,0 0 15,0 0-15,-1 0 0,1-25 0,25 1 16,-25 24-16,0-25 0,-1 0 16,1 0-16,0 25 0,-25-25 15,0 1-15,-25 24 16,0 0-16,-24 0 15,24 0-15,0 0 0,0 0 16,-24 0-16,24 24 0,0 1 16,25 25-16,25-50 15,-25 25-15,25-25 16,49 0-16,-49 0 0,0 0 16,0 0-16,24 0 0,-24-25 15,0 25-15,-25-25 0,25 25 16,-50 0 15,25 25-31,-25 0 16,25-1-16,0 1 15,25-25 1,0 0-16,-1 0 0,1 0 16,0-25-16,0 25 0,0-49 15,-1 24-15</inkml:trace>
  <inkml:trace contextRef="#ctx0" brushRef="#br0" timeOffset="4.83556E6">26442 521 0,'49'-99'47,"-197"297"-47,272-372 0,-149 249 0,25-100 16,0 50-16,-25 25 15,0-1-15,25-24 0,0 0 16,0 49-16,25-49 0,-25 0 0,50 0 15,-50-1-15,74 26 0,-49-25 16,24 0-16,-24-25 16,25 24-16</inkml:trace>
  <inkml:trace contextRef="#ctx0" brushRef="#br0" timeOffset="4.83572E6">26913 819 0,'0'-25'16,"25"25"0,0 0-16,-1 0 15</inkml:trace>
  <inkml:trace contextRef="#ctx0" brushRef="#br0" timeOffset="4.83759E6">27707 2158 0,'0'-25'32,"25"25"-32,-1 0 15,1 0 1,0 0-16,0 0 0,24 0 0,-24 0 15,0 0-15,25 0 16,-26 25-16,26-25 0,0 0 16,-25 0-16,-1 0 0,1 0 15,0 0-15,-25-25 16,-25 25-16,-24 0 16,24-25-16,-25 25 15,25 0-15,-24 0 0,24 0 16,-25 0-16,25 0 0,1 0 15,48 0 17,26 0-32,0 0 15,-26 0-15,26 0 0,0 0 16,-25 25-16,24-25 0,26 0 0,-51 0 16,1 0-16,0 0 15,-75 0 1,26 0-16,-1 0 0,0-25 15,-49 25-15,49 0 0,-25 0 16,25 0-16,0-24 0,50 24 16,0 0-1,25 0-15</inkml:trace>
  <inkml:trace contextRef="#ctx0" brushRef="#br0" timeOffset="4.8383E6">29294 1984 0,'0'-24'0,"25"24"32,25 0-17,-25 0 1,24 0-16,-24 24 0,25-24 16,-26 0-16,26 0 0,-25 0 0,-50 0 31,0 0-31,-24 0 15,24-24-15,-25 24 0,-24 0 16,49 0-16,0 0 0,0 0 16,1 0-16,-1 0 0,25 24 15,25-24-15,-1 0 16,26 0-16,0 0 0,-1 25 16,1-25-16,-25 0 0,24 0 15,-24 0-15,0 0 0,0 0 16,-25-25-16,-25 1 15</inkml:trace>
  <inkml:trace contextRef="#ctx0" brushRef="#br0" timeOffset="4.83885E6">30336 2059 0,'-25'0'0,"1"0"0,73 0 46,-24 25-46,0-25 16,0 0-16,-1 0 0,1 0 16,25 0-16,-25 0 0,-1 0 0,1 0 15,0 0-15,-50-25 16,-24 25 0,-1 0-16,25-25 15,-24 25-15,24 0 0,0 0 16,0 0-16,0 0 0,25 25 31,25-25-31,0 0 0,0 0 16,24 25-16,-24-25 0,0 0 15,49 0-15,-49 0 0,25 0 16,-25 0-16</inkml:trace>
  <inkml:trace contextRef="#ctx0" brushRef="#br0" timeOffset="4.83936E6">31179 2108 0,'25'0'16,"-25"-24"46,25 24-30,0 0-32,0 0 0,-25 24 15,25-24-15,-1 0 0,26 25 16,-25-25-16,0 0 0,-1 0 15,-48 0 1,-1 0-16,0-25 16,-25 25-16,1 0 0,-1 0 15,25-24-15,0 24 0,1 0 16</inkml:trace>
  <inkml:trace contextRef="#ctx0" brushRef="#br0" timeOffset="4.84081E6">28947 1612 0,'0'-25'16,"0"1"15,25 24 0</inkml:trace>
  <inkml:trace contextRef="#ctx0" brushRef="#br0" timeOffset="4.84394E6">28129 695 0,'0'0'0,"0"-25"15,0 50 63,0-1-78,0 1 16,-25 0-16,0 0 16,25 0-16,0-1 0,-25 1 15,0 25-15,25-25 16,0-1-16,0 1 0,0 0 15,0 0 1,-25-25-16</inkml:trace>
  <inkml:trace contextRef="#ctx0" brushRef="#br0" timeOffset="4.84413E6">27905 893 0,'-25'25'15,"100"-50"-15,-150 75 0,100-100 0,-50 124 16,1-49-16,24 0 0,49 0 16,-24-25-1,49 0-15,-49 0 0,0 0 16,0 0-16,25 0 0,-26 0 16,26-50-16,-50 25 0,25 1 15</inkml:trace>
  <inkml:trace contextRef="#ctx0" brushRef="#br0" timeOffset="4.84472E6">28178 298 0,'0'-25'31,"-25"0"0,1 25-15,-1-25 0,0 25-16,0 0 15,0 0 1,25 25-16,0 0 15,0 0-15,25-1 16,-25 1-16,25-25 0,0 50 16,-25-25-16,25-25 0,-25 24 15,0 1-15,0 0 0,-25 0 16,0-25 0,0 0-16,0 0 0,0 0 15,1 0-15,-1-25 16,0 25-16,25-25 0,-25 25 15,25-25-15,25 1 16,0 24 0,-25-25-16,25 25 0,24 0 15,-24-25-15,0 25 16</inkml:trace>
  <inkml:trace contextRef="#ctx0" brushRef="#br0" timeOffset="4.84513E6">28377 248 0,'24'0'0,"1"0"15,-25 25 17,0 0-32,0-1 15,-25-24-15,25 50 0,-24-25 16,24 0-16,-25-1 15,0-24-15,25 25 0,-25-25 16,50-25 15,0 1-15,0-1 0,-1 25-16,1 0 15,0 0-15,0 0 16,0 25-16,-25-1 15,-25 1 17,0-25-32,0 0 15,0 0-15,50-25 47</inkml:trace>
  <inkml:trace contextRef="#ctx0" brushRef="#br0" timeOffset="4.84525E6">28625 372 0,'-100'50'47,"200"-100"-47,-200 124 0,100-49 16,25-25-16</inkml:trace>
  <inkml:trace contextRef="#ctx0" brushRef="#br0" timeOffset="4.8454E6">28699 248 0,'25'0'32,"-50"0"-32,50 25 15,0-25 1,-25 25-16</inkml:trace>
  <inkml:trace contextRef="#ctx0" brushRef="#br0" timeOffset="4.84556E6">28897 273 0,'0'0'32,"-99"25"-32,198-50 0,-123 50 0,24-1 15,0 1-15,-25 0 0,25 0 16,-25 0-16,25 24 15,-25-49-15,25 25 16</inkml:trace>
  <inkml:trace contextRef="#ctx0" brushRef="#br0" timeOffset="4.84567E6">28724 397 0,'0'0'46,"99"-25"-46,-74 25 0,0 0 0</inkml:trace>
  <inkml:trace contextRef="#ctx0" brushRef="#br0" timeOffset="4.84586E6">29121 397 0,'-149'-25'47,"298"50"-47,-298-25 15,149 25-15,25-1 0,-1 1 16,26 0 0,-25 0-16,-25 0 31,-50-25-31,25 0 16</inkml:trace>
  <inkml:trace contextRef="#ctx0" brushRef="#br0" timeOffset="4.8462E6">29617 670 0,'0'0'16,"-25"25"15,25-1-31,-25 1 16,0 25-16,1-25 15,24-1-15,0 1 0,0 0 16,0 0-16,0 0 15,0-1-15,0-48 32,0-1-32</inkml:trace>
  <inkml:trace contextRef="#ctx0" brushRef="#br0" timeOffset="4.84639E6">29592 595 0,'-25'0'16,"0"199"-16,75-398 0,-100 199 16,50 25-16,-24-25 0,-1 25 15,25 0-15,-25-25 16,0 25-16,0-25 16,25-25-1,25 25 1</inkml:trace>
  <inkml:trace contextRef="#ctx0" brushRef="#br0" timeOffset="4.84697E6">29815 347 0,'0'-25'0,"-25"25"15,1-24 1,24 48 15,24 1-15,1 25-1,0-50-15,-25 25 16,0-1-16,-25-24 16,25 25-16,-49-25 0,24 0 15,0 0-15,-25 25 16,26-25-1,48 0 1,1-25 0,25 0-16,-25 25 15,24-24-15,1 24 16,-25-25-16</inkml:trace>
  <inkml:trace contextRef="#ctx0" brushRef="#br0" timeOffset="4.84837E6">28451 2679 0,'0'0'0,"-25"0"16,50 0 15,0 0-15,0 0-16,-1 0 0,-24 25 15,25-25-15,0 0 0,0 0 0,-25 25 16,-25-1 0,0-24-1,0 25-15,1-25 0,-1 0 16,0 25-16,50 0 31,0-25-15,24 25-16,-24-25 15,0 24-15,-25 1 16,-25 0 0,0-25-1,0 0-15,1 0 16,24-25 0</inkml:trace>
  <inkml:trace contextRef="#ctx0" brushRef="#br0" timeOffset="4.84859E6">28798 2704 0,'0'-25'31,"-198"149"-31,421-248 0,-248 149 0,75-50 16,-25 50-16,-1 0 15,1-1-15,-25 1 16,0 0-1,25-25 17,0 0-17,0-25-15,-1 25 0</inkml:trace>
  <inkml:trace contextRef="#ctx0" brushRef="#br0" timeOffset="4.84894E6">29344 2580 0,'25'0'32,"-199"124"-32,323-248 0,-124 148 15,-25 26 1,0-25-16,0 0 16,0 0-16,0-1 0,-25-24 0,25 25 15,0 0 1,25-25 15,0-25-31,-1 25 0,1-25 16,25 1-16,-25 24 15,-1 0 1,1 0 0,-25 24-16,0 1 15,0 0 1,-25-25-16,1 25 15</inkml:trace>
  <inkml:trace contextRef="#ctx0" brushRef="#br0" timeOffset="4.84907E6">29741 2803 0,'-50'25'47,"1"-50"-47,148 25 16</inkml:trace>
  <inkml:trace contextRef="#ctx0" brushRef="#br0" timeOffset="4.84922E6">29666 2505 0,'-24'-25'31,"73"274"-31,-74-473 0,1 224 16,48 0-16,26 25 16,0-25-16,-26 0 15,1 0-15,0 0 0</inkml:trace>
  <inkml:trace contextRef="#ctx0" brushRef="#br0" timeOffset="4.84937E6">29939 2505 0,'25'0'15,"-50"0"-15,100 25 63,-100 25-63,25-26 0,-25 1 0,25 0 15,0 0-15,0 0 0,-25 0 16,25-1-16,0 1 0,-25-25 16,25 25-16</inkml:trace>
  <inkml:trace contextRef="#ctx0" brushRef="#br0" timeOffset="4.84948E6">29890 2679 0,'148'-25'47</inkml:trace>
  <inkml:trace contextRef="#ctx0" brushRef="#br0" timeOffset="4.84969E6">30187 2654 0,'-297'75'0,"297"-125"0,248 0 63,-273 75-63,99-25 0,-148 25 15,74 0 1,25 0-16,-1-1 16,1 1-16,-25 0 15,-25 0-15,-24-25 16,24 0-16,0 0 15,0 0-15,1 0 0,-1 0 16,25-25-16</inkml:trace>
  <inkml:trace contextRef="#ctx0" brushRef="#br0" timeOffset="4.85018E6">30460 2629 0,'0'0'0,"25"-25"0,-25 1 0,25 24 16,-25-25-16,25 0 0,-25 0 16,0 0-16,0 1 0,-25-51 15,0 50-15,0 1 16,-24-26-16,24 25 0,-99-24 16,49 24-16,26-25 0,-51 25 15,26 1-15,-25-1 0,-75-25 0,75 25 16,-25 25-16,25-24 0,-25 24 15,-75 0-15,75 0 0,25 0 16,0 0-16,0 24 16,-1 1-16,-73 25 0,98-25 0,1-1 15,0 26-15,24 0 0,-25 49 16,51-50-16,-1 26 0,25-26 16,0 26-16,0-26 0,49 51 15,-24-26-15,25-24 0,0-1 16,-1 1-16,100 24 0,-75-24 15,26-25-15,-1 0 0,25 24 0,0-24 16,124 0-16,-99 0 16,-25-25-16,25 24 0,-25-24 0,0 0 15,99-24-15,-124-1 16,-25 0-16,1-25 0,-1 26 16,26-76-16,-76 76 0,1-26 0,0 0 15,-25 1-15,0 24 0,-25-74 16,0 74-16,-24 0 0,24 0 15,-25 0-15,-24-24 0,24 49 16,25-25-16</inkml:trace>
  <inkml:trace contextRef="#ctx0" brushRef="#br0" timeOffset="4.85661E6">33139 4043 0,'25'0'32,"-25"25"-1,25 25-31,-1-26 31,1 26-31,0 0 16,25-1-16,-50-24 15,24 49-15,1 1 0,0-26 16,0 26 0,-25 49-16,25-75 0,-25 76 15,25-1-15,-25-75 0,0 75 16,0 0-16,0-74 15,-25-1-15,0 75 0,25-74 0,-25 24 16,-25 50 0,1-24-16,24-26 0,-25 25 15,-24 25-15,49-74 16,-24 24-16,-26 26 0,50-26 0,-24-24 16,24-1-16,-25 1 0,1-1 15,-26 51-15,26-51 0,24 1 16,-25-25-16,1 24 0,-26 26 15,51-26-15,-1-24 0,-25 0 16,25 0-16,25 0 0,-24-1 16,-1 1-16,50-50 31,-25 1-31</inkml:trace>
  <inkml:trace contextRef="#ctx0" brushRef="#br0" timeOffset="4.85698E6">31155 7565 0,'0'25'16,"0"0"-1,0 0-15,0 0 16,0-1-16,-25 1 0,25 25 15,-25-25-15,25-1 0,-25 26 16,25-25-16,-25 0 0,1 49 16,24-49-16,-25 25 0,25-26 15,-25 1-15,25 0 0,-25 0 0</inkml:trace>
  <inkml:trace contextRef="#ctx0" brushRef="#br0" timeOffset="4.8573E6">31304 7764 0,'24'-25'15,"-371"372"-15,670-669 0,-274 272 0,-24 25 0,0 25 16,24 0 0,-24 25-16,-25 0 15,25 0-15,-25 0 0,0 24 0,0-24 16,0 0-16,-25 0 15,0-1-15,1 1 0,-26 0 16,25-25-16,-24 25 16,24-25-16,0 0 31,75 0-31,-26 0 16,26-25-16,-25 25 15,24 0-15,-24 0 0,0-25 16,25 0-16,-1 25 0,-24-24 15,0 24-15,0-25 0</inkml:trace>
  <inkml:trace contextRef="#ctx0" brushRef="#br0" timeOffset="4.85768E6">32072 7714 0,'25'-49'31,"-273"197"-31,471-247 0,-198 25 0,-25 49 0,0 0 15,0 0-15,-25 1 16,-24 24-16,24 0 16,0 0-1,0 0-15,25 49 0,-24-24 16,24 0-16,0 24 0,0-24 16,0 0-16,0 0 0,24 24 15,1 1-15,-25-25 0,25 24 16,-25-24-16,0 0 0,0 0 15,0 25-15,0-26 0,0 1 0,-25-25 16,0 25-16,-24-25 16,24 0-16,0 0 15,25-25-15,-25 0 16,25 1-16,-24-1 0,24 0 16,0 0-16,49 0 0,-49 0 15,25 1-15,0-1 0,0 25 16,-1-25-16,51 0 0,-26 0 15,-24 25-15,25-24 16,-25-1-16</inkml:trace>
  <inkml:trace contextRef="#ctx0" brushRef="#br0" timeOffset="4.85807E6">32593 7565 0,'0'-24'15,"-223"172"1,446-272-16,-223 124 15,0 25-15,0 0 16,0 0-16,-24 0 0,24 24 16,-25 26-16,0-51 0,25 26 15,-25-25-15,0 24 0,25-24 16,-24 25-16,-1-25 0,25 0 16,-25-25-16,25 24 15,0-48-15,0-1 16,25-25-1,0 50-15,-1-25 0,1 0 16,0 25-16,-25-24 0,50 24 16,-26-25-16,1 25 0,0 0 15,0 0-15,-25 25 16,25-25-16,-25 24 0,0 1 16,0 0-16,0 0 15,-25-25-15,25 25 16,-25-25-16,0 25 0,0-25 15,25-25 17</inkml:trace>
  <inkml:trace contextRef="#ctx0" brushRef="#br0" timeOffset="4.85822E6">32817 7913 0,'0'49'31,"-100"-74"-31,200 1 0,-100 98 16,-25-49-16,25 0 15</inkml:trace>
  <inkml:trace contextRef="#ctx0" brushRef="#br0" timeOffset="4.85889E6">32841 7590 0,'0'-49'31,"-49"445"-31,98-743 0,-24 298 16,0 73 0,0-24-16,0 25 0,-1-25 15,1 0-15,74 0 16,-74 0-16,25-25 15,-25 1-15,-1 24 16,-24-25-16,-24 50 47,24-1-47,-25 26 16,25-25-16,-25 24 0,0-24 15,25 25-15,-25 24 0,1-24 16,-1-25-16,0 24 0,0 51 0,25-76 15,-25 1-15,25 25 0,-24-25 16,24-1-16,-25 1 0,25 0 16,25-75-1,-1 26 1,1-1-16,0-25 0,-25 1 16,0 24-16,0 0 0,25 0 15,-25-25 1,0 26-16,25 24 15,24 0 1,-24 0-16,0 0 0,49 0 16,-24 0-16,-25 0 0,24 0 15,1 0-15,-25-25 32,-25 0-32,0 0 15,-25 25-15,0 0 16,0 0-16,0 25 0,1 0 15,-1 0-15,25-1 16,0 1-16,0 25 16,0-25-16,0 0 0,-25-1 15,25 26-15,0-25 0,0 0 16,-25-1-16,25 1 0,-25-25 16,-49 25-16,49-25 15,0 25-15</inkml:trace>
  <inkml:trace contextRef="#ctx0" brushRef="#br0" timeOffset="4.85928E6">31428 8384 0,'0'0'0,"-25"0"0,0 0 16,0 0-16,0 0 15,50 0 1,25 0-16,-25 0 0,24 0 16,75 25-16,-49-25 0,24 25 15,-25-25-15,25 24 0,100 1 16,-100-25-16,0 25 0,-24 0 16,24-25-16,-25 25 0,50-25 15,-74 24-15,0-24 0,-26 0 16,-48-24-16,-1 24 15,-25-25-15,1 25 0,-26-25 0,1 25 16,-125-25-16,100 0 16,-25 25-16,25-24 0,0 24 0,-50-25 15,99 25-15,25 0 0,1 0 16,73 0-16,75 25 16,-25-1-16,25 1 15,0 0-15,50 0 0,347 49 0,-248 1 16,0-26-16,-124 1 0,-50-25 0</inkml:trace>
  <inkml:trace contextRef="#ctx0" brushRef="#br0" timeOffset="4.86287E6">30832 9872 0,'0'0'0,"0"-25"0,0 1 16,0-1-1,25 25 1,-25-25-16,50 25 0,-26-25 15,1 25-15,0 0 16,0 0-16,0 0 0,-1 0 16,-24 25-16,25 0 15,0-25-15,-25 25 0,25-1 16,0 1-16,-25 25 16,0-1-16,0-24 15,0 0-15,0 25 0,-50-25 16,25-1-16,0 1 0,1 0 15,-1-25-15,-50 50 0,51-26 16,-26-24-16,25 25 0,0-25 16,-24 25-16,24-25 0,0 0 15,0 0-15,25-25 16,25 25 0,0-25-1,0 25-15,0-24 0,-1 24 0,1 0 16,0 0-16,0 0 0,0 0 15,-1 0-15,1 24 16,0 1-16,0 0 16,0-25-16,-1 0 15,26 25-15,-25-25 16,0 0-16,-1-50 0,1 25 16,0 1-16,0-1 0</inkml:trace>
  <inkml:trace contextRef="#ctx0" brushRef="#br0" timeOffset="4.86315E6">31502 9550 0,'0'0'0,"0"-25"15,25 0-15,-25 50 31,0 0-15,0 24-16,0-24 16,-25 0-16,25 0 15,0 0-15,-25-1 0,25 1 16,0 0-16,0 0 16,0-50 15,0 0-31</inkml:trace>
  <inkml:trace contextRef="#ctx0" brushRef="#br0" timeOffset="4.86382E6">31676 9550 0,'148'-25'63,"-371"99"-63,298-123 0,98 49 0,-173 25 15,0 24-15,-25-24 16,25 0-16,-49-25 16,24 25-16,0-25 0,0 0 15,25 24-15,-24-24 0,-1 0 16,50 0 31,-1 0-47,1 0 15,0 0-15,0 0 16,0 0-16,-1 0 16,1-24-16,0 24 0,0 0 0,0 0 15,-1-25-15,1 25 16,0 0-16,0 0 0,0-25 16,-1 25-16,1-25 0,0 25 0,-25-25 15,25 25-15,0-24 0,-1-1 16,-24 0-1,25 0 1,-25 0-16,-25 25 16,25-24-16,-24 24 0,-1 0 15,0 0-15,0 0 0,0 24 16,25 1-16,-24 0 16,24 0-16,0 0 15,0-1-15,0 1 16,0 0-16,24 0 0,-24 24 15,0-24-15,25 0 0,-25 0 16,0 0-16,0-1 0,0 1 16,-25-25-16,25 25 0,-24-25 15,-1 0-15,0-25 16,25-24 0,0 24-1,0 0-15,25 0 16,0 0-16,-1 1 15,1 24-15,0-25 0,25 0 16,-26 25-16,1 0 0,0 0 16,25 0-16</inkml:trace>
  <inkml:trace contextRef="#ctx0" brushRef="#br0" timeOffset="5.19063E6">16718 9103 0,'-24'-24'0,"-1"24"15,25-25-15,0 50 47,0-1-31,0 1-16,25 0 15,-1 0 1,1 0-16,0-25 0,0 24 0,0 1 16,-1 0-16,51 25 15,-50-26-15,-1 1 0,1 0 16,25 0-16,-1 49 0,-24-49 0,25 0 16,-25 24-16,24-24 0,1 0 15,24 49-15,-24-24 0,-1-25 16,1 0-16,25 24 0,-26-24 15,75 49-15,-49-49 0,-1 25 16,0-25-16,-24 24 0,99 26 16,-100-50-16,26-1 0,-26 26 0,26 0 15,-26-26-15,100 51 0,-99-50 16,24 24-16,-24-24 16,24 25-16,1-26 0,49 26 0,-75-25 15,26 24-15,-1-24 0,-24 0 16,99 25-16,-100-26 0,26 26 15,-26-25-15,1 0 0,24-1 16,26 26-16,-51-25 0,26 0 16,-26 24-16,1-24 0,-1 0 15,75 25-15,-74-26 0,24 1 16,-24 0-16,24 0 0,50 24 16,-74-49-16,25 25 0,-26 0 0,26 0 15,-1 0-15,25 24 0,-24-24 16,-26-25-16,1 25 0,-1 0 15,1-1-15,24 1 0,-49-25 16,25 25-16,-25-25 16,-25 25-16,24-25 0,-48-25 31,-1 0-15,25 0-1</inkml:trace>
  <inkml:trace contextRef="#ctx0" brushRef="#br0" timeOffset="5.1914E6">21605 11460 0,'0'-25'16,"-124"149"-16,248-223 0,-99 49 15,-1 50 1,1 0-16,0 0 15,0 0-15,0 25 16,24 0-16,-24 0 0,0-25 16,-25 24-16,25 1 15,-25 0-15,0 0 16,-25 0-16,25-1 16,0 1-16,-25 0 0,25 0 15,0 0-15,0 24 0,0-24 16,0 0-16,-25-25 0,25 25 15,0-1-15,0 1 0,0 0 16,-24-25-16,-1 0 16,0 0-1,0 0-15,0 0 16,0 0 0,50 0-1,-25-25 1,50 25-16,-25 0 0,0 0 15,-1-25-15,26 25 0,-25 0 16,0-24-16,49-1 0,-24 25 0,-26-25 16,26 0-16,-25 0 15,0 1-15,24-26 0,-24 25 16,-25 0-16,25 1 16,-25-1-16,0 0 0,0 0 0,0 0 15,-25 25-15,0 0 16,25-24-16,-25 24 15,1 0-15,-1 0 16,25 24-16,-25-24 0,25 25 16,0 0-16,0 0 15,0 0-15,25-25 0,-25 24 16,25 1-16,24 0 0,-49 0 16,25-25-16,0 25 0,0-1 15,-1 1-15,1 0 16,-25 0-16,0 0 15,-25-25 1,25 24-16,-24-24 16,-1 0-16,0 0 0,0 0 15,0 0-15,1 0 16,-1 0 0,25-24-16,0-1 15,49 25-15,-49-25 0,25 0 16,0 25-16,25-49 0,-26 24 15</inkml:trace>
  <inkml:trace contextRef="#ctx0" brushRef="#br0" timeOffset="5.19167E6">22473 11584 0,'124'-124'47,"-248"248"-47,248-223 31,-124 123-31,0 1 0,-25 0 15,25 0-15,0 0 0,-25 24 0,25-24 16,0 0-16,-24 24 0,24-24 16,0 50-16,0-51 0,0 1 15,0 25-15,-25-25 16,25-1-16,0 26 0,0-25 16,0 0-16,0-50 15,0-25 1,0 25-1,0-49-15,25 24 0,-25 1 0,24-1 16</inkml:trace>
  <inkml:trace contextRef="#ctx0" brushRef="#br0" timeOffset="5.19186E6">22597 11534 0,'25'-49'15,"-50"98"-15,273-98 63,-248 73-48,0 1-15,-25-25 0,1 25 16,-26 0-16,25 0 0,0-25 16,0 0-16,1 24 0,-1-24 15,0 0-15,50-24 16,24 24 0</inkml:trace>
  <inkml:trace contextRef="#ctx0" brushRef="#br0" timeOffset="5.1924E6">23068 11485 0,'50'-124'31,"-100"99"-31,-148 248 0,396-297 16,-272-125-16,49 174 0,-24 1 16,24-1-16,-25 0 0,-74-25 15,74 25-15,1 1 0,-26-26 16,26 25-16,-26 0 0,-49 1 15,75-1-15,-26 25 0,1-25 0,24 25 16,-24 0-16,-25 25 0,49-25 16,1 49-16,-1-24 0,0 0 15,-24 49-15,24-24 16,25 0-16,1-1 0,-1 1 0,0 0 16,0 49-16,0-50 0,25 1 15,0 0-15,0-1 0,0 1 16,0 49-16,50-25 15,-25-24-15,0 0 0,24 24 16,1-49-16,-1 0 0,1-1 16,0 1-16,24 0 0,50 25 15,-49-50-15,24 25 0,-25-25 16,1 0-16,24 0 0,50 0 16,-75 0-16,0 0 0,-24-25 15,25 25-15,24-25 0,-50 0 16,1 0-16,0 0 0,-26 1 0,26-26 15,24-24-15,-24 24 0,-25 0 16,0-24-16,24 24 0,1-74 16,-50 75-16,25-1 0,-25 1 15,0-1-15,0 0 0,-50-24 16,0 24-16,26 26 0,-26-1 16,25 0-16,-74 0 0,49 25 0,26 0 15,-26 0-15,25 0 16,0 25-16,1 0 0,-1 0 15</inkml:trace>
  <inkml:trace contextRef="#ctx0" brushRef="#br0" timeOffset="5.61714E6">9004 5432 0,'-25'0'0,"25"-25"0,0 1 16,0-1 0,-25 25 46,1 0-46,24 25-16,0-1 15,0 1-15,-25 0 16,25 0-16,-25 24 0,25-24 16,0 0-16,0 0 0,0 0 15,0-1-15,0 26 16,0-25-16,0-50 31,25-25-15,-25 26-16,0-1 15,25 0-15,-25 0 16,0-24-16,24 49 0,-24-25 16,0 0-16,25 0 15,0 25 1,-25 25-1,0 0 1,25 0-16,-25-1 0,0 1 16,0 0-16,0 0 15,0 0-15,0-1 0,25-24 16,-25 25-16,25-50 31,-1-24-15,-24 24-16,25 0 15,-25 0-15,25 1 0,-25-1 16,25-25-16,-25 25 0,25 25 0,-25-24 16,0-1-16,0 50 31,0 24-31,0-24 16,0 0-16,0 0 0,0-1 15,0 1-15,0 0 0,0 0 16,0 0-16,24-25 15</inkml:trace>
  <inkml:trace contextRef="#ctx0" brushRef="#br0" timeOffset="5.61747E6">9327 5407 0,'-50'149'31,"100"-298"-31,-75 174 0,25 0 15,0 0 1,-25 24-16,25-24 0,0 0 16,0 0-16,0 0 15,0-1-15,0-73 32,25 24-32,-25 0 15,0 0-15,0-24 0,0 24 16,25 0-16,-25 0 0,0 1 15,24 24 1,-24 24 0,0 1-16,0 0 15,0 0-15,0 0 0,0-1 16,0 26-16,0-25 0,0 0 16,0-1-16,0 1 15</inkml:trace>
  <inkml:trace contextRef="#ctx0" brushRef="#br0" timeOffset="5.61759E6">9302 5556 0,'99'-25'16</inkml:trace>
  <inkml:trace contextRef="#ctx0" brushRef="#br0" timeOffset="5.61776E6">9550 5383 0,'-248'173'32,"421"-322"-32,-123 199 0,-25-124 0,-124 98 0,99 1 0,0 0 15,0 25-15,24-50 16,-24 24-16,25 1 0,0 0 15</inkml:trace>
  <inkml:trace contextRef="#ctx0" brushRef="#br0" timeOffset="5.6183E6">9203 6102 0,'-25'0'0,"25"-25"16,0 0-1,0 1 1,0-1 0,-25 25-1,0 0 1,0 25-16,1-1 15,-1 1 1,25 0 0,25-25-16,-1 0 15,26 0 1,-25 0-16,0-25 31,-25 50 0,24 0-15,1-25 15,0 0-31</inkml:trace>
  <inkml:trace contextRef="#ctx0" brushRef="#br0" timeOffset="5.61865E6">9401 6028 0,'-50'-50'47,"50"149"-47,-24-198 0,98 149 0,-148-75 15,49 25 1,25 25-16,0-1 0,0 1 16,25-25-1,-1 0-15,1 0 16,0-25-1,0 25-15,-25-24 0,0-1 16,0 0-16,25 0 16,-25 0-16,0 1 15,-25 24 1,0 0 0,25 24-16,0 1 15,0 0-15,0 0 16,0 0-16,0-1 15,25 1 1,0-25-16</inkml:trace>
  <inkml:trace contextRef="#ctx0" brushRef="#br0" timeOffset="5.61913E6">9575 5953 0,'-75'-25'15,"75"149"1,75-223-16,-150 99 0,50 25 16,25 0-1,0 0 1,25-25 15,0-25-31,0 0 16,0 0-16,-25 0 15,24 25-15,-24-24 0,0-1 16,-24 25 15,24 25-15,0-1 0,0 1-16,24 0 31,1-25 0,-25 25 16,0-50 0,25 25-32,0-25-15</inkml:trace>
  <inkml:trace contextRef="#ctx0" brushRef="#br0" timeOffset="5.61962E6">9699 6028 0,'24'-25'31,"-48"50"-31,73-50 0,-24 0 0,-25 0 15,25 25-15,-25-25 16,0 1 0,-25 24-1,0 0-15,0 24 16,25 1 0,-24-25-16,24 25 31,24-25-31,1 0 15,0 0-15,0 0 16,-25-25-16,0 0 31,-25 25 1,25 25-17,0 0 1,25 0-1,0 0 1,-25-1 0,0 1-1,0-50 32,0 1-31,0-1-16</inkml:trace>
  <inkml:trace contextRef="#ctx0" brushRef="#br0" timeOffset="5.61973E6">9947 5953 0,'-25'50'47</inkml:trace>
  <inkml:trace contextRef="#ctx0" brushRef="#br0" timeOffset="5.65011E6">25152 14461 0,'0'0'0,"0"-25"15,0 1-15,25 24 32,-50 0 30,0 24-62,25 1 0,0 0 16,-25-25-16,25 50 15,-24-26-15,24 1 0,-25 0 16,25 25-16,0-26 0,-25 26 0,0-25 16,25 24-16,0-24 15,-25 0-15,25 0 0,-24 0 0,24-1 16,0-73 31,24 24-47,1 0 0,0 0 15,-25 1-15,25-26 0,0 0 16,-1 26-16,-24-1 0,25 0 0,-25 0 16,0-24-16,25 24 0,0 0 15,-25 0-15,25 0 16,-25 1 0,24 24-16,-24 24 15,25 1-15,-25 0 16,0 0-16,25 0 0,-25 24 15,0-24-15,0 0 16,0 0-16,0 24 0,25 1 16,-25-25-16,0-1 0,0 1 15,0 0-15,0 0 16,0 0-16,0-1 0,-25-48 31</inkml:trace>
  <inkml:trace contextRef="#ctx0" brushRef="#br0" timeOffset="5.65024E6">25127 14759 0,'0'0'63,"75"-50"-63,-51 50 15,26 0-15,-25 0 0,49-25 0</inkml:trace>
  <inkml:trace contextRef="#ctx0" brushRef="#br0" timeOffset="5.65211E6">25698 14461 0,'0'-25'15,"0"50"32,24-25-47,-24 25 0,0 0 31,0 0-31,0-1 16,0 1-16,-24-25 16,24 50-16,0-25 15,0-1-15,0 1 0,-25 0 16,25 25-16,0-26 0,0 1 15,0 0-15,0 0 16,0 0 0,0-50 31,0 0-32,0 0-15,0 0 0,0-24 16,0 24-16,0 0 15,0 0-15,0 1 0,0-26 16,0 25-16,0 0 16,25 1-16,-25-1 15,24 25-15,1 0 16,0 0-16,0 0 16,0 0-16,-1 0 15,1 0-15,0 25 16,-25-1-16,0 1 15,0 0 1,-25-25-16,0 25 16,1-25-16,-1 25 0,0-25 15,0 0-15,0 24 16,-24-24-16,24 0 0,0 0 16,50 0 15,0 25 0,0-25-31,-1 0 0,1 25 16,0-25-1,25 25-15,-26-25 16,1 25-16,0-25 0,0 0 16,0 0-16,0 0 15,-1 0-15</inkml:trace>
  <inkml:trace contextRef="#ctx0" brushRef="#br0" timeOffset="5.65254E6">26243 14511 0,'0'-25'16,"0"50"31,0 0-32,0-1 1,0 1-16,0 0 15,0 0 1,0 0-16,0-1 16,0 1-16,0 0 15,0 0-15,0 0 0,0-1 0,0 1 16,0 25-16,-24-25 16,24-1-16,0 1 15,0 0 1,0-50-1,0 0 1,0 1-16,-25-1 0,25 0 16</inkml:trace>
  <inkml:trace contextRef="#ctx0" brushRef="#br0" timeOffset="5.65284E6">26219 14511 0,'24'-50'31,"-48"100"-31,98-100 0,-49 50 16,0-25-16,-1 25 15,26 0-15,-25 0 16,0 0-16,-1 25 0,1 0 16,-25 0-16,25 0 15,-25 24 1,0-24-16,-50-25 15,50 25-15,-49 0 16,24-25-16,0 0 0,0 24 16,1-24-16,-1 0 15,0 0-15,0 0 0,0 0 16,1-24-16,24-1 16</inkml:trace>
  <inkml:trace contextRef="#ctx0" brushRef="#br0" timeOffset="5.65397E6">26789 14486 0,'0'0'0,"25"0"0,-25-25 16,0 0-16,0 1 16,25 24-16,-25-25 15,0 0 1,-25 25-16,25-25 0,-25 0 15,-25 0-15,26 1 0,-1 24 16,0-25-16,-25 0 0,26 25 16,-51-50-16,50 50 0,-24-24 15,24-1-15,-25 25 0,1-25 16,-26 0-16,26 0 0,-1 25 16,1-24-16,-1 24 0,-49-25 15,74 0-15,-25 25 0,1 0 16,-1 0-16,0 0 0,-24 0 0,24 0 15,26 0-15,-26 0 16,0 25-16,-24-25 0,24 0 0,1 25 16,24-25-16,-25 24 15,1-24-15,-50 25 0,49-25 0,-24 25 16,24-25-16,0 25 0,-49 0 16,49-25-16,26 24 0,-26 1 15,25-25-15,-24 25 0,-1 25 16,25-26-16,0 26 0,1-25 15,-1 0-15,0 49 0,25-49 16,-25 25-16,25-26 0,0 1 0,0 25 16,-25-1-16,25 1 0,0-25 15,0 0-15,0-1 0,25 51 16,0-50-16,0 24 0,0-24 16,-1 0-16,1 0 0,25 24 15,-25-24-15,24 0 0,-24 0 16,25-1-16,24 1 0,-49 0 15,24-25-15,-24 25 0,25 0 16,-25-25-16,24 24 0,1-24 16,-25 25-16,0-25 0,24 0 15,26 25-15,-51-25 0,26 0 16,-25 0-16,24 0 0,1 0 0,49 0 16,-74 0-16,25 0 0,-1 0 15,1 0-15,24 0 16,-24 0-16,-25 0 0,-1 0 15,26 0-15,-25 0 0,49 0 0,-49 0 16,0 0-16,0 0 0,0 0 16,49 0-16,-49 0 0,24 0 15,-24 0-15,0 0 0,0 0 16,24 0-16,-24 0 0,0 0 16,0-25-16,0 25 0,-1-25 15,1 25-15,0-24 0,0 24 0,0-25 16,24 0-16,-24 25 15,0-25-15,0 25 0,-1 0 16,26-25-16,-50 1 0,25 24 16,0-25-16,-1 25 0,-24-25 15,50 0-15,-25 0 0,0 1 16,-1-1-16,1-25 16,0 25-16,-25 1 0,25-1 15,-25 0-15,25 25 0,-25-50 16,0 26-16,0-1 0,0 0 15,-25-25-15,25 26 16,-25-1-16,0 0 0,0 0 16,1 0-16,-1 1 0,0 24 15,0-25-15,0 25 0,1-25 16,24 0-16,-25 25 0,0 0 16</inkml:trace>
  <inkml:trace contextRef="#ctx0" brushRef="#br0" timeOffset="5.65469E6">27260 14635 0,'0'-25'15,"-24"25"-15,48 0 47,26 0-31,-25 0-16,0 0 16,24 25-16,-24-25 0,0 0 15,24 0-15,51 0 0,-76 0 0,26 0 16,0 0-16,-1 0 0,-24 0 15,49-25-15,-49 25 0,0 0 16,-25-25 0</inkml:trace>
  <inkml:trace contextRef="#ctx0" brushRef="#br0" timeOffset="5.65565E6">28401 14560 0,'0'-24'15,"-397"73"-15,819-98 0,-447 73 0,50-73 0,0 24 0,0 25 16,-25-25-16,25 25 16,-25-25-16,-25 25 15,0-24 1,0 24-16,0 0 0,1 0 0,-1 0 15,-25 24-15,25-24 0,1 25 16,-1 0-16,0-25 0,25 25 16,-25 0-16,25-1 0,0 1 15,25 0 1,0-25-16,0 0 0,-1 0 16,1 0-16,0 0 0,0-25 0,0 0 15,-1 1-15,1 24 0,0-25 16,-25 0-16,50-25 15,-26 26-15,1-1 0,0 0 16,0-25-16,-25 25 16,-25 50-1,25 0 1,0 0-16,-25 25 16,0-26-16,25 1 0,0 0 15,0 0-15,0 24 16,25-24-16,-25 0 15,25-25-15,0 0 0,0 25 16,-1-25-16,1 0 0,0 0 16,0 0-16,24-25 0,-24 25 0,0-25 15,0 0-15,0 25 16,-1-24-16,1-1 0,0 0 0,-25 0 16,0 0-16,0 1 15,0-1-15,-25 25 16,0 0-16,1 0 15,-1 25-15,0-25 0,0 24 16,25 1-16,0 0 0,-25 0 16,25 0-16,25-1 15,0-24-15,0 0 16,0 0-16,-1-24 16,26-1-16,-50 0 15,25 25-15,-25 25 31,-25 0-15,25-1-16,0 1 16,0 0-1,25-25-15,0 0 16,-1-25-16,1 25 0,-25-25 16,25 1-16,0 24 0,0-25 15,0-50-15,-1 51 0,1-26 16,0 25-16,25-25 0,-26 1 15,26-26-15,-25 51 16,0-1-16,-1 0 0,-24 0 0,0 50 31,-24 0-31,24 0 0,-25 24 16,0-24-16,25 25 0,-25-26 16,25 26-16,-25 25 0,25-51 15,0 26-15,-24-25 0,24 0 16,0-1-16,0 26 0</inkml:trace>
  <inkml:trace contextRef="#ctx0" brushRef="#br0" timeOffset="5.65578E6">29146 14362 0,'248'-25'62,"-496"50"-62,520-25 0,-222 0 0</inkml:trace>
  <inkml:trace contextRef="#ctx0" brushRef="#br0" timeOffset="5.65614E6">29766 14412 0,'0'0'0,"0"-25"16,0 0-1,-25 25 1,0 0-16,-25 25 16,26-25-16,-1 0 15,0 25-15,-25-1 16,26 1-1,24 0-15,24-25 16,26 0-16,-25 0 0,0 0 16,-1 0-16,26 0 0,-25-25 15,0 25-15,-1 0 0,1 0 16,-25-25-16,-25 25 31,1 25-31,24 0 0,-25-25 16,25 25-16,0 0 0</inkml:trace>
  <inkml:trace contextRef="#ctx0" brushRef="#br0" timeOffset="5.65636E6">30361 14188 0,'25'0'0,"-25"25"16,-25 0 0,0 0-16,25 24 15,-25-24-15,25 0 16,-24 0-16,24 0 16,0 24-16,0-24 0,0 0 0,0 0 15,24-25 1</inkml:trace>
  <inkml:trace contextRef="#ctx0" brushRef="#br0" timeOffset="5.65653E6">30535 14412 0,'24'0'32,"-172"99"-17,296-174-15,-172 51 0,24 48 16,0 1-16,0 0 15</inkml:trace>
  <inkml:trace contextRef="#ctx0" brushRef="#br0" timeOffset="5.65696E6">30634 14263 0,'0'-50'62,"-99"298"-62,198-446 0,-99 173 16,25 25-16,-1 25 15,1-1-15,-25 1 16,25 0-16,-25 0 16,0 0-1,0 0 1,0-1-1,0 1 1,0 0 0,25-25-1,0 0-15,-1-25 16,1 25-16,-25-25 0,25 1 0,0 24 16,0-25-16,-25 0 15,0 50 16,0 0-31,0-1 16,-25 1-16,25 0 0,0 0 16,0 0-1,25-25-15,-1 0 16,26-25 0,-50 0-16</inkml:trace>
  <inkml:trace contextRef="#ctx0" brushRef="#br0" timeOffset="5.65716E6">31328 14163 0,'0'0'31,"-99"100"-31,99-76 0,-25 1 16,25 0-16,0 0 15,-25 49-15,25-49 0,0 0 0,0 0 16,0 0-16,0 24 15,25-49 1,25 0-16</inkml:trace>
  <inkml:trace contextRef="#ctx0" brushRef="#br0" timeOffset="5.65735E6">31477 14362 0,'-248'50'47,"496"-100"-47,-496 124 0,273-49 16,49 25-16,-49-50 15,0 25-15,25-25 16,-1 24-16,-24-24 0,74 25 0,-49 0 16,-25-25-16,-1 0 0,1 0 15</inkml:trace>
  <inkml:trace contextRef="#ctx0" brushRef="#br0" timeOffset="5.66072E6">27186 15230 0,'-25'0'0,"25"-25"16,-25 25 0,50 0 31,0 0-47,0 0 15,0 25-15,-1-25 16,1 0-16,0 0 0,0 0 15,49 25-15,-49-25 16,0 0-16,0 0 0,-1 0 0,1 0 16,0 0-16,0 0 0,0 0 31,-25-25-31</inkml:trace>
  <inkml:trace contextRef="#ctx0" brushRef="#br0" timeOffset="5.66093E6">27484 15056 0,'24'50'47,"175"-25"-47,-422-100 0,471 150 15,-224-50-15,-24-1 0,25-24 16,-25 50-16,0-25 15,-25-25-15,25 25 0,-49-25 16,24 24-16,0-24 0,0 0 16</inkml:trace>
  <inkml:trace contextRef="#ctx0" brushRef="#br0" timeOffset="5.66204E6">28178 15106 0,'0'25'31,"-25"-25"-31,25 25 0,0-1 15,0 1-15,0 0 16,-24 0-16,24 0 0,0-1 16,24-24-1,1 0-15,-25-24 16,25-1 0,0 0-16,0 0 0,-25 0 15,24 25-15,-24-24 0,25-1 16,-25 50 15,0 24-15,0-24-16,-25-25 0,25 25 15,0 0 1,25-25-16,0 0 0,0 0 16,0-25-1,-1 0-15,1 25 0,-25-25 16,25 25-16,0-25 0,0 25 15,-1-24-15,1-1 16,-25 50 15,0-1-31,25 1 16,-25 0-16,0 0 16,25-25-1,-25 25-15,25-25 0,24 0 16,-24 0-16,0 0 0,0-25 15,-1 25-15,26-25 16,-25 25-16,0 0 0,-1 0 16,1-25-16,25 0 0,-25 1 15,-1 24-15,-24-25 16,25 0-16,-25 0 16,-25 25-16,-24 0 15,24 0-15,0 25 16,0-25-16,1 25 0,-1 0 15,0-1-15,0 1 0,25 0 16,0 0-16,25-25 16,0 0-1,0 0-15,-1 0 0,26-25 16,-25 0-16,0 25 0,-25-25 16,24 25-16,1 0 0,-50 25 31,1-25-31,-1 0 15,25 25-15,0 0 16,25-25 0,-1 0-1,26 0-15,-25-25 16,0 25-16,-25-25 0,25 0 0,-1 1 16,1-1-16,0 0 15,0 25 1,-25-25-1,0 75 1,-25-1 0,0-24-16,25 25 15,-25-25-15,1-1 0,-1 26 16,25 0-16,-25-25 0,25-1 16,0 1-16,-25 50 0,25-51 15,0 1-15,0 0 16,0 0-16,0-50 31,25-49-31,-25 49 16</inkml:trace>
  <inkml:trace contextRef="#ctx0" brushRef="#br0" timeOffset="5.66222E6">29170 15156 0,'224'24'62,"-497"26"-62,546-75 16,-497-24-16,448 123 0,-249-49 15,0-25-15,0 25 0,0-25 16,1 24-16,-1-24 0,0 0 16,0 0-16,0 0 0,25-49 15</inkml:trace>
  <inkml:trace contextRef="#ctx0" brushRef="#br0" timeOffset="5.66286E6">29964 15007 0,'0'-25'15,"0"50"17,25-25-32,-25 25 15,0-1-15,25-24 16,-1 0-1,1 25 1,0-25-16,0 0 16,0 0-1,-1-25-15,-24 1 16,25-1-16,-50 50 47,25-1-32,-24 26 1,-1-50-16,25 25 0,0 0 16,-25-1-16,0 26 0,25-25 0,0 0 15,-25-1-15,25 1 16,0 0-16,-24 0 0</inkml:trace>
  <inkml:trace contextRef="#ctx0" brushRef="#br0" timeOffset="5.66349E6">29939 15329 0,'75'0'47,"-150"0"-47,174 0 16,-74 0-16,25 0 0,-25 0 15,-1 0-15,1 0 0,0-25 16,0 25-16,25-24 0,-26-1 15,1 0-15,0 0 16,0-24-16,0 24 0,-25 0 16,0 0-16,24 25 15,-24-25-15,0 50 47,-24 0-47,24 0 16,-25-25-16,25 25 0,0-1 0,0 1 15,-25 0-15,25 0 0,-25 0 16,25-1-16,-25 1 16,25 0-16,-24 0 0,24 0 15,0 0-15,-25-25 0,25 24 16,0-48 0,25-1-1,-25 0-15,0 0 0,24 0 16,-24 0-16,0 1 15,0-1-15,0 0 0,25 0 16,-25 0-16,0 1 16,0-1-16,25 0 15,-25 0-15,0 0 0,25 1 16,-25-1 0,25 25-16,-1-25 0,1 25 15,-25-25-15,25 25 0,25 0 16,-26 0-16,1 25 15,0-25-15,0 0 0,0 25 16,-25 0-16,0-1 16,-25 1-16,-25 0 15,25 0-15,1-25 16,-1 25-16,-25-25 0,50 24 16,-25-24-16,50 0 15,-25-24 1</inkml:trace>
  <inkml:trace contextRef="#ctx0" brushRef="#br0" timeOffset="5.66444E6">30956 15106 0,'25'-25'0,"-25"0"16,25 25 0,0 0-1,-1 0-15,1 25 0,0-25 16,0 0-16,0 0 0,-1 0 16,26 0-16,0 0 0,-25 0 15,24 0-15,-24 0 0,0 0 16,0 0-16,-1 0 0,1 0 15,0 0-15,-50 0 32,0 0-17,1 0-15</inkml:trace>
  <inkml:trace contextRef="#ctx0" brushRef="#br0" timeOffset="5.66464E6">31328 14932 0,'50'-24'32,"-100"123"-17,125-198-15,-75 148 0,-75-74 0,175 50 0,-76 0 16,26 0-16,-50 0 0,25-1 16,0-24-16,-25 25 0,24-25 0,-24 50 15,0-25-15,-49-25 16,49 24-16,-50-24 0,1 25 15,24 0-15,0-25 0</inkml:trace>
  <inkml:trace contextRef="#ctx0" brushRef="#br0" timeOffset="5.66629E6">32048 15032 0,'24'0'0,"-48"24"32,24 26-17,-25-50-15,0 25 16,25 0-16,-25-1 0,25 1 16,-25 25-16,1-25 0,24-1 15,0 1-15,-25 0 0,25 0 16,0-50 15,25 0-15,-25 0-16,24-24 15,1 24-15,0 0 0,-25 0 0,25 1 16,0-1-16,-1-25 0,1 25 16,0 25-16,-25-24 15,25 24-15,0 0 0,-25 24 16,0 1-1,0 25-15,-25-25 0,25-1 16,-25 1-16,25 0 0,0 0 16,25-25 15,-25-25-15,49 0-16,-24 0 0,0 25 15,-25-24-15,25-1 16,0 25-16,0-50 0,-1 50 15,1-25-15,-25 1 16,25 24-16,-25 24 31,0 1-31,-25 0 0,25 0 16,0 0-16,0-1 0,-25 1 16,25 0-1,25-50 16,0 0-15,0 1-16,-25-1 0,49 0 16,-24 0-16,-25 0 0,25 25 15,0-24-15,0-1 16,-25 0-16,24 25 0,-24 25 31,0 0-31,0-1 16,-24 1-16,-1 0 15,25 0-15,-25 0 0,0-1 16,25 1-16,-25 25 0,1-25 16,24-1-16,0 1 0,-25 0 15,50-50 17,-25 0-32,24 1 0,-24-1 15,25 0-15,0-25 0,0 26 16,-25-1-16,25 0 0,-1 0 15,1 0-15,0-24 0,-25 24 16,25 25-16,-25 25 31,25 0-15,-25 24-16,0-24 16,0 0-16,0 0 0,0 24 0,0 1 15,0-25-15,-25-25 0,25 24 16,0 1-16,0 0 15,-25-25-15,25 25 0</inkml:trace>
  <inkml:trace contextRef="#ctx0" brushRef="#br0" timeOffset="5.66643E6">32519 15205 0,'248'0'78,"-471"25"-78,198-50 0,298 25 0,-248 0 0,24-25 15</inkml:trace>
  <inkml:trace contextRef="#ctx0" brushRef="#br0" timeOffset="5.66661E6">33114 15056 0,'-99'0'63,"99"50"-63,-74-50 0,247-50 0,-371 125 0,173-75 0,25 25 15,-25 24-15,25-24 0,0 25 16,0-26-16,25 1 0,25 0 16,24 25-16,0-50 15,-24 25-15,0-25 0</inkml:trace>
  <inkml:trace contextRef="#ctx0" brushRef="#br0" timeOffset="5.66862E6">13122 7888 0,'49'0'0,"-98"0"0,173 25 0,-75-1 0,1-24 15,24 0-15,26 50 0</inkml:trace>
  <inkml:trace contextRef="#ctx0" brushRef="#br0" timeOffset="5.66873E6">13543 8062 0,'-223'-25'47</inkml:trace>
  <inkml:trace contextRef="#ctx0" brushRef="#br0" timeOffset="5.67134E6">11460 7169 0,'0'24'93,"0"1"-61,0 0-32,-25 0 15,25 0 1,0-1-16,-25 1 15,25 0-15,0 0 16,0-50 47,25 25-63</inkml:trace>
  <inkml:trace contextRef="#ctx0" brushRef="#br0" timeOffset="5.67176E6">11658 7169 0,'75'-25'31,"-150"50"-31,150-75 0,-100 50 31,0 0-15,0 0 0,0 0-16,25 25 15,-24-25-15,24 25 16,-25-1-16,25 1 16,25-25-1,-1 0-15,1 0 16,-25-25-16,25 25 15,0 0-15,-25-24 0,25 24 16,-25 24 15,-25 1-15,25 0-16,-25 25 16,25-26-1</inkml:trace>
  <inkml:trace contextRef="#ctx0" brushRef="#br0" timeOffset="5.67202E6">11807 7119 0,'74'-50'31,"-222"224"-31,222-298 15,25 99-15,-99 50 16,0 0 0,-25 0-16,25-1 0,-24-24 15,24 25-15,-25-25 0,25 25 0,25-25 47,-1 0-16,1 0-31,-25-25 16</inkml:trace>
  <inkml:trace contextRef="#ctx0" brushRef="#br0" timeOffset="5.67215E6">12005 7193 0,'-49'0'16,"98"0"-16,-24 0 15,-25-24 1</inkml:trace>
  <inkml:trace contextRef="#ctx0" brushRef="#br0" timeOffset="5.67238E6">12154 6945 0,'25'0'16,"-25"-24"0,25 24-1,-25 24 1,0 1-16,0 0 0,-25 0 16,25 0-16,-25-1 0,25 1 15,0 0-15,-25-25 0,25 25 16,0 0-16</inkml:trace>
  <inkml:trace contextRef="#ctx0" brushRef="#br0" timeOffset="5.67271E6">12328 6896 0,'0'0'0,"0"25"31,-25-1-31,25 1 16,0 0-16,0 0 0,0 0 15,-25-1-15,25 1 16,0 0-16,25-25 16,0 0-16,0-25 15,0 25 1,-25-25-1,0 1-15,0-1 0,-25 25 16,0 0-16,0 0 16</inkml:trace>
  <inkml:trace contextRef="#ctx0" brushRef="#br0" timeOffset="5.67303E6">12526 6921 0,'25'-75'31,"-174"224"-31,273-223 0,-124-1 16,-24 50-16,-1 25 15,25 25 1,0 0-1,0 0-15,25-25 16,-25 25-16,0-1 0,24-24 0,-24 25 16,0 0-16,0 0 0,0 0 15,0-1-15,0 1 16,-24-25-16,-1 0 16,25-25-1,0 1 1,0-1-16,0 0 15,25 0-15,-1 0 16</inkml:trace>
  <inkml:trace contextRef="#ctx0" brushRef="#br0" timeOffset="5.67317E6">12601 6945 0,'25'0'15,"-75"-24"-15,75 48 0,24-24 16</inkml:trace>
  <inkml:trace contextRef="#ctx0" brushRef="#br0" timeOffset="5.67341E6">12750 6672 0,'24'0'16,"-24"25"0,0 0-1,25 25 1,-25-26-16,0 26 15,0-25-15,-25-25 0,25 25 16</inkml:trace>
  <inkml:trace contextRef="#ctx0" brushRef="#br0" timeOffset="5.6736E6">12898 6722 0,'0'0'0,"25"-25"15,0 25 1</inkml:trace>
  <inkml:trace contextRef="#ctx0" brushRef="#br0" timeOffset="5.6739E6">13122 6499 0,'0'0'0,"0"-25"0,24 25 31,1 0-15,0 0-16,0 0 16,0 25-1,-25 0 1,0-1 0,0 1-16,-25-25 15,25 25-15,-25 0 16,75-25-1,24-50-15,-49 25 16</inkml:trace>
  <inkml:trace contextRef="#ctx0" brushRef="#br0" timeOffset="5.69339E6">8930 7144 0,'24'0'0,"-24"-25"16,0 50 46,0 0-46,0-1-16,-24-24 0,24 25 16,0 25-16,0-25 0,-25-1 15,25 1-15,0 0 0,0 0 16,0 0-1,0-50 32,25 0-47,-25 0 0,0 0 0,24 1 16,-24-1-16,25-25 0,0 25 16,-25 1-16,25-1 15,-25 0 1,25 25-16,-25 25 15,0 0 1,0-1-16,0 1 16,0 25-16,0-25 0,0-1 15,25 1-15,-25 0 16,0 0-16,24-25 16,1 0-16,-25-50 15,25 50-15,-25-25 0,25 1 16,0-26-16,-1 25 0,1 0 15,-25 1-15,25-1 16,-25 50 15,0-1-31,0 1 16,0 0-16,-25 25 16,25-26-16,0 1 0,0 0 15,0 0 1,25-25-1,-25-25-15</inkml:trace>
  <inkml:trace contextRef="#ctx0" brushRef="#br0" timeOffset="5.69377E6">9451 7144 0,'-25'74'46,"-25"-49"-46,125-124 0,-100 198 16,25-74-16,-25 0 0,25-1 16,0 1-16,0 0 0,-25-25 15,25-25 1,25 25 0,0-49-16,-25 24 0,25 0 15,-1 0-15,-24 0 0,25 25 16,0-49-16,-25 24 0,0 50 31,0 0-15,0-1-16,0 26 15,0-25-15,0 0 0,0-1 16,0 1-16,0 0 0,0 0 16,0 0-1,-25-25-15,0 0 16,1-50-16,-1 50 15,0 0-15</inkml:trace>
  <inkml:trace contextRef="#ctx0" brushRef="#br0" timeOffset="5.69389E6">9351 7317 0,'0'0'15,"224"-24"32</inkml:trace>
  <inkml:trace contextRef="#ctx0" brushRef="#br0" timeOffset="5.69407E6">9748 7193 0,'-49'25'63,"98"-50"-63,-123 75 15,74-25-15,0 0 0,0-1 16,0 1-16,25-25 0,-25 25 16,24-25-16,1 0 0,0 0 15,0 0-15,0 0 0</inkml:trace>
  <inkml:trace contextRef="#ctx0" brushRef="#br0" timeOffset="5.69468E6">9996 7342 0,'0'-25'16,"25"25"46,0 0-46,0 0-1,0 0-15,-1 0 16,1 0-16,25 0 16,-50 25-16,25-25 15,-1 0-15,1 25 0,25-25 16,-25 0-16,-1 25 0,1-25 16,0 25-16,0-25 15,-25 24-15,25-24 0,-1 25 16,1 0-16,0 0 15,-25 0 1,25-25-16,-25 24 16,0 1-16,25 0 15,-25 0 1,24-25-16,-24 25 16,0-1-16,0 1 15,0-50 32,0 1-31,-24 24-1</inkml:trace>
  <inkml:trace contextRef="#ctx0" brushRef="#br0" timeOffset="5.6949E6">10468 7640 0,'0'49'47,"49"-123"-47,-74 148 0,1-123 0,48 123 0,1-74 15,0 0-15,0 0 16,0 0-16,-1 0 16,1-25-16,0 1 0,0 24 15,-25-50-15,25 50 16,-25-25-16,0-24 0,0 24 15,0 0-15</inkml:trace>
  <inkml:trace contextRef="#ctx0" brushRef="#br0" timeOffset="5.75549E6">11460 5333 0,'0'0'0,"0"-25"15,0 0 17,25 25-17,-25-24 63,24 24-62,-24-25-16,25 25 0,0-25 16,25 0-16,-26 0 15,1 25-15,0-24 0,25-1 16,24-25-16,-49 50 0,24-25 16,1 1-16,-25-1 0,24 0 15,51-49-15,-51 49 0,1 0 16,0 0-16,-26 0 0,51-24 0,-50 24 15,-1 25-15,1-25 0,0 0 16,0 25-16,0-25 0,-1 1 16,1-1-1,-25 0 17,0 0-32</inkml:trace>
  <inkml:trace contextRef="#ctx0" brushRef="#br0" timeOffset="5.75601E6">12923 4167 0,'0'0'15,"25"0"-15,-25 25 47,0 0-31,25 0-16,-25-1 16,0 26-16,0-25 15,0 0-15,0-1 16,0 1-16,0 0 0,-25-25 15,25 25-15,0 0 16,0-50 0,0 0-1,25 0-15,-25 0 16,0 1-16,25 24 0,-25-25 16,0-25-16,24 50 0,-24-25 15,25 1-15,0-1 0,0 0 16,0 25-16,-1 0 15,-24 25 17,0 0-32,0-1 15,0 1-15,0 0 16,0 0-16,0 0 0,0-1 16,25-24 15</inkml:trace>
  <inkml:trace contextRef="#ctx0" brushRef="#br0" timeOffset="5.75628E6">13395 4192 0,'-25'99'62,"-25"-124"-62,125-49 0,-100 198 0,50-124 16,-25 25-16,24-25 0,1 0 16,-25-25-1,25 25-15,-25-25 0,25 25 16,-25-25-16,0 1 0,0-1 16,-25 0-16,0 25 15,25-25-15,-25 25 16,1 0-1,24 25-15,0 0 0,0 0 16</inkml:trace>
  <inkml:trace contextRef="#ctx0" brushRef="#br0" timeOffset="5.75687E6">13791 4266 0,'50'-74'31,"-50"49"-15,-273 124-16,496-99 0,-198-99 16,-50 99-16,1 0 15,-1 0-15,0 25 0,0-25 0,25 25 16,-25-25-16,25 25 16,0-1-16,0 1 0,25 0 15,25-25 1,-25 0-16,-1 0 15,1 0-15,0-25 0,0 0 16,0 1-16,-25-1 16,24 0-16,-24 0 0,25 0 15,-25 1-15,0-1 0,0 0 16,0 0-16,-25 50 31,1 0-15,-1 0-16,25-1 15,0 1-15,-25 0 0,25 0 16,0 0-16,0-1 16,0 1-16,25-25 0,-25 25 0,49-25 15,-24 0-15,25 0 16,-25 0-16,-1-25 0,1 25 16,-25-25-16,50 1 0,-50-1 15,25 25-15,-25-25 0,24 0 16,-24 0-16,0 1 15,-24 24-15,-1 0 0,0 0 16,25 24-16,-25-24 16,25 25-16,0 0 0,0 0 15,0 0-15,50-1 16,-25-24-16,-1 0 0,1 0 16,0 25-16,0-25 0,0 0 15,-1 0-15</inkml:trace>
  <inkml:trace contextRef="#ctx0" brushRef="#br0" timeOffset="5.77211E6">11708 8136 0,'0'-25'47,"25"25"-47,-25-25 15</inkml:trace>
  <inkml:trace contextRef="#ctx0" brushRef="#br0" timeOffset="5.77685E6">11931 8111 0,'25'0'15,"-25"-25"79,25 25-94,-25-24 16,24 24-1,-24-25 1,0 0 0,25 25-1,-25-25 1,25 25 0,-25-25-16,25 25 15,0 0 1,-25-25-16,24 25 15,1-24 1,0 24 0,0 0-1,-25-25 1,25 25-16,0-25 16,-1 25-1,-24-25 1,25 25-1,0 0-15,0-25 32,0 25-32,-1-24 15,1 24-15,0-25 16,0 25-16,0-25 16,-1 25-1,1-25 1,0 25-1,0 0-15,0 0 16,-25-25-16,24 25 0,1 0 16,0 0-1,0-24-15,0 24 16,-1 0 0,1-25-16,0 25 0,0 0 15,0-25 1,-1 25-1,1 0 1,0 0 0,0-25-1,0 25-15,-1 0 16,1 0-16,0 0 16,0 0-1,0 0-15,-1 0 16,-24-25-16,25 25 15,0 0-15,0 0 0,0-24 16,0 24-16,-1 0 16,1 0-1,0 0 1,0 0 0,-25-25-1,25 25-15,-1 0 16,1 0-1,0 0-15,0 0 16,0 0 0,-1 0-16,1 0 15,0 0-15,0 0 0,0 0 16,-1 0-16,1 0 16,0 0-16,0 25 0,0-25 15,-1 0 1,1 0-16,0 0 15,0 0-15,0 0 16,-1 0-16,-24 24 0,25-24 16,0 0-16,0 0 15,-25 25-15,25-25 16,-1 0 0,1 0-16,0 0 0,0 25 15,0-25-15,-1 0 16,1 0-16,0 0 15,0 0-15,0 25 16,-1-25-16,1 0 16,0 0-16,0 0 0,0 0 15,0 0-15,-25 25 16,24-25-16,-24 24 31,25-24-15,0 0-1,-25 25-15,25-25 16,0 0-16,-25 25 16,24-25-1,1 0 1,-25 25-16,25-25 16,-25 25-1,25-25 1,0 24 15,-1 1 16,1 0-16,-25 0 0,0-50 16,0 0-31</inkml:trace>
  <inkml:trace contextRef="#ctx0" brushRef="#br0" timeOffset="5.77714E6">14709 7665 0,'25'0'47,"-25"24"-47,0 1 16,0 0-1,0 0-15,0 0 16,-25-1-16,0-24 0,1 0 16,24 25-16,-25-25 0,-25 25 15,25-25-15,1 0 16,-1 0-16</inkml:trace>
  <inkml:trace contextRef="#ctx0" brushRef="#br0" timeOffset="5.7852E6">13395 4738 0,'0'-25'16,"-25"25"-16,25 25 31,25-25 0,-25 24-15,0 1 0,-25 0-16,25 0 15,0 0-15,0 0 0,0-1 16,0 1-16,-25 0 0,25 0 16,0 0-16,0-1 15,25-24 1,-25-24-1,25-26 1,-1 25-16,1 25 0,-25-25 16,25 1-16,0-1 0,0 0 15,-1 25 1,-24 25 0,0 0-1,0-1-15,0 1 0,0 0 16,0 0-1,0 0-15,0-1 16,25-24 15,-25-24-31</inkml:trace>
  <inkml:trace contextRef="#ctx0" brushRef="#br0" timeOffset="5.78552E6">13717 4837 0,'25'50'63,"-75"-75"-63,75 0 0,0 99 0,-50-74 0,25 25 16,0 0-16,25-25 15,0 0 1,-1 0-16,1 0 15,0-25-15,-25 0 0,0 1 16,25 24-16,-25-25 0,0 0 16,0 0-16,-25 25 15,25-25-15,-25 25 16,0 0-16,1 0 16,24 25-1,24 0-15,1-25 16,0 0-1</inkml:trace>
  <inkml:trace contextRef="#ctx0" brushRef="#br0" timeOffset="5.78579E6">14039 4787 0,'25'0'0,"-50"0"0,1 0 93,24 25-93,24 0 16,1 0 0,0-25-16,0 25 0,0-25 15,-25 24 1,-25 1 0,0-25-1,0 25-15,0-25 16,1 0-1,24-25 1</inkml:trace>
  <inkml:trace contextRef="#ctx0" brushRef="#br0" timeOffset="5.78602E6">14387 4564 0,'-248'248'31,"496"-496"-31,-248 223 0,0 75 16,0-25-16,0-1 15,-25 26-15,25-25 0,0 0 16,0-1-16,0 1 0,0 0 16,0 25-16,0-25 0,0-1 0,0 1 15,-25 0 1</inkml:trace>
  <inkml:trace contextRef="#ctx0" brushRef="#br0" timeOffset="5.78615E6">14213 4762 0,'223'-24'62</inkml:trace>
  <inkml:trace contextRef="#ctx0" brushRef="#br0" timeOffset="5.87469E6">10716 8111 0,'0'0'0,"24"0"0,-24 50 0,25-25 16,-25-1-1,25-24 32,-25 25 16,0 0 46,0-50 235,0 0-344</inkml:trace>
  <inkml:trace contextRef="#ctx0" brushRef="#br0" timeOffset="5.87574E6">11410 8161 0,'0'25'16,"-25"-25"-16,25 24 31,-24-24 94,-1 0-94,0 0-15,0 0-1,0 0 1,25 25 15,0 0 63,0-50 125,0 0-204,0 1 1,25-1-16,-25 0 0,25 0 16,-25 0-16,25-24 0,0 24 15,-1-25-15,1 25 0,0 1 16,0-26-16,49 0 0,-24 1 16,-1 24-16,1-25 0</inkml:trace>
  <inkml:trace contextRef="#ctx0" brushRef="#br0" timeOffset="5.87634E6">14883 7764 0,'25'25'16,"-50"-50"-16,50 74 0,-1-49 0,-24 25 15,25 0-15,-25 0 16,-25 0 0,1-25-1,24 24 79,24-24 47,-24 25-126,25-25 79</inkml:trace>
  <inkml:trace contextRef="#ctx0" brushRef="#br0" timeOffset="5.87684E6">15503 8111 0,'25'0'63</inkml:trace>
  <inkml:trace contextRef="#ctx0" brushRef="#br0" timeOffset="5.87699E6">15553 8161 0,'-25'0'31,"50"-75"-31,-25 150 0,-25-100 0</inkml:trace>
  <inkml:trace contextRef="#ctx0" brushRef="#br0" timeOffset="5.87751E6">15602 8161 0,'-25'0'47,"50"0"-47,-25 0 16,25 0-1,-25-25 220,0 0-204,25 25-31,-25-25 16,0 1-1,0-1 1,0 0 0,25 0-16,-1 0 15,-24 0 1</inkml:trace>
  <inkml:trace contextRef="#ctx0" brushRef="#br0" timeOffset="5.87887E6">15726 7962 0,'0'-25'0,"0"1"32,25 24-32,-25-25 15,25 0 1,-25 0-16,25 25 0,-25-25 16,24 1-16,1-26 0,0 25 15,0 0-15,0 1 16,49-26-16,-49 25 0,24-24 15,1 24-15,0 0 16,-1 0-16,75-24 0,-49-1 16,-26 25-16,26 0 0,24 1 0,-25-26 15,100 0-15,-100 50 0,26-24 16,-26-1-16,0 25 16,100 0-16,-100-25 0,1 25 0,-1 0 15,26 0-15,-26 0 0,100 0 16,-75 0-16,-25 25 0,25-25 15,-24 25-15,-1-25 0,50 24 16,-49 1-16,-26-25 0,1 25 16,0 0-16,-1-25 0,26 25 15,-51-1-15,1-24 0,0 25 16,0-25-16,0 25 0,-1-25 16,-24 25-16,0 0 15,25-25 16,-25 24-15,0-48 47,0-1-48</inkml:trace>
  <inkml:trace contextRef="#ctx0" brushRef="#br0" timeOffset="5.88159E6">18504 7516 0,'0'-25'0,"0"0"31,25 25-31,0 0 16,0 0 0,-50 0 15,25-25-15,0 1 15,25 24-31,-25-25 15,25 0-15,-1 0 16,-24 0 0,0 1-16,25-1 0,-25 0 15,25-25-15,-25 26 0,25-1 0,-25-25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11T04:37:14.5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8756 1191 0,'0'0'0,"0"-25"15,-25 25 48,25 25-63,-25-1 15,1 1 1,-1 0-16,0 0 16,0 24-16,25-24 0,-25 0 0,-24 74 15,49-49-15,-25-1 0,25 1 16,0 0-16,0-1 0,0 51 15,25-51-15,0 1 0,-1-25 16,1-1-16,25 26 0,-25-50 16,-1 25-16,26-25 0,-25 0 15,24 0-15,-24-25 16</inkml:trace>
  <inkml:trace contextRef="#ctx0" brushRef="#br0" timeOffset="390.9222">9128 1191 0,'25'0'31,"0"0"-31,0 0 16,-1 0-16,1 0 16,50 0-16,-51 0 15,1 0-15,0 0 0,0 0 0,0 0 16,-1 0-16,1 0 16,-25 24-1,0 1 1,-25-25-16,25 25 0,0 0 15,-24 0-15,24-1 0,0 1 16,0 0-16,0 49 0,0-49 0,0 25 16,0-25-16,0-1 0,0 26 15,0 0-15,0-25 0,0-1 16,0 1-16,0 0 0,0 0 16</inkml:trace>
  <inkml:trace contextRef="#ctx0" brushRef="#br0" timeOffset="570.9531">9252 1836 0,'-25'0'15,"25"-25"-15,50 25 16,-25 0 0,0 0-16,-1 0 15,51-25-15,-50 25 0,-1 0 16,26-25-16,-25 25 0,24-25 15,-24 1-15,0 24 0</inkml:trace>
  <inkml:trace contextRef="#ctx0" brushRef="#br0" timeOffset="900.3069">9723 1612 0,'0'-25'15,"0"50"-15,0-25 47,0 25-47,0 0 16,-24 25-16,24-26 0,0 1 15,0 0-15,-25 0 16,50-25 15,-1-50-31,-24 25 16,25 1-16,0-1 0,0 0 0,-25 0 16,25 0-16,-1 0 15,1 25 1,-25 25-1,0 25-15,0-25 16,0 0-16,0-1 0,0 1 0,-25 0 16,25 0-16,0 0 0,25-1 15,0-24 1,0 0-16,-25-24 16,0-1-16,25 0 0</inkml:trace>
  <inkml:trace contextRef="#ctx0" brushRef="#br0" timeOffset="1068.8392">10145 1389 0,'0'0'16,"0"-25"-16,0 50 15,0 0 1,0 0-16,-25-1 16,25 51-16,0-50 0,0-1 15,0 26-15,0-25 0,0 25 16,0-26-16,0 1 0,0 0 15,0 0-15,25 0 0</inkml:trace>
  <inkml:trace contextRef="#ctx0" brushRef="#br0" timeOffset="1234.7246">9922 1712 0,'0'0'0,"25"-25"31,-1 25-31,1 0 16,0-25-16,25 25 0,24 0 16,-24-25-16,-25 25 0,24 0 15</inkml:trace>
  <inkml:trace contextRef="#ctx0" brushRef="#br0" timeOffset="1705.4134">10344 1736 0,'24'-24'16,"1"-1"-1,0 0-15,-25 0 0,0 0 16,0 0-16,0 1 16,-25 24-1,-24 0 1,24 0-16,0 0 15,25 24-15,0 1 0,-25 0 16,25 0-16,0 0 0,0 0 16,50-25-16,-25 0 0,-1 0 15,1 0-15,0 0 0,25 0 16,-26-25-16,1 25 16,-25-25-16,25 0 0,0 25 15,-25-25-15,25 25 0,-25-25 16,24 25-1,-24 25-15,0 0 16,0 0-16,0 0 16,25 0-16,-25-1 15,25-24 1,0 0 0,-25-24-16,0-1 0,25 0 15,-25 0-15,0 0 0,0 0 16,24 1-16,-24-1 15,25 0-15,-25 0 0,25 25 16</inkml:trace>
  <inkml:trace contextRef="#ctx0" brushRef="#br0" timeOffset="2652.8435">10988 1563 0,'0'-25'0,"25"25"16,-25-25-16,25 50 16,-25 0-1,0-1-15,0 1 16,0 0-16,0 0 16,0 0-16,0 0 0,0-1 0,25 1 15,-25 0-15,0 0 16,25-25-16,-1-25 15,1-25 1,0 26-16,0-1 0,-25 0 16,50-25-16,-50 25 0,24 1 15,1-1-15,-25 0 16,25 25-16,-25 25 16,0 0-16,0-1 15,0 1-15,0 0 16,0 0-16,0 25 0,0-26 15,25-24-15,0 25 16,24-25-16,-24 0 0,0 0 16,0 0-16,-1-25 0,1 25 15,0-49-15,0 49 0,0-25 16,-25 0-16,0 0 0,24 0 16,-24 1-16,0-1 0,0 0 15,-24 25-15,-1-25 16,0 25-16,0 0 0,0 25 15,25 25-15,-24-26 16,24 1-16,0 0 16,0 0-16,0 0 15,24 0-15,1-1 0,25-24 16,-50 25-16,25-25 0,-1 0 16,1 0-16,0 0 15</inkml:trace>
  <inkml:trace contextRef="#ctx0" brushRef="#br0" timeOffset="3113.8485">11906 1513 0,'0'0'0,"0"25"31,0 0-31,0-1 16,0 1-16,0 0 15,0 0-15,0 0 16,0 0-16,-25-25 0,25 24 16,25-24-1,0 0-15,-25-49 0,25 49 16,0-25-16,-1 0 0,1 0 16,0 0-16,0 1 15,-25 48 16,0 1-15,0 0-16,25 0 16,-25 0-16,0 0 15,24-25-15,1 0 0,0 24 16,0-24-16,0 0 0,0 0 16,-1-24-1,-24-1-15,25 25 0,-25-25 0,0 0 16,0 0-16,0 0 0,0 1 15,0-1-15,0 0 16,-25 25-16,25-25 16,-24 25-16</inkml:trace>
  <inkml:trace contextRef="#ctx0" brushRef="#br0" timeOffset="3753.0765">11658 1166 0,'0'0'0,"0"25"31,0-1-16,0 1-15,0 0 0,0 0 16,0 0-16,0 24 0,0 1 16,0-1-16,0-24 0,0 0 15,0 0-15,0 24 0,0-24 16,0 0-16</inkml:trace>
  <inkml:trace contextRef="#ctx0" brushRef="#br0" timeOffset="3967.9907">11584 1389 0,'49'0'31,"1"0"-15,-25 0-16,24 0 16</inkml:trace>
  <inkml:trace contextRef="#ctx0" brushRef="#br0" timeOffset="4736.9453">12700 1538 0,'-25'0'15,"0"0"1,1 25-16,-1-25 0,25 24 0,-25 1 16,25 0-16,0 0 15,0 0-15,25 0 16,0-25-16,-25 24 0,24-24 16,1 0-16,0 0 0,0-24 15,-25-26-15,0 25 16,0-25-16,-25 26 15,25-1-15,-25 25 16,0-25-16,1 25 0,-1 0 16,0 0-1,25 25-15,25-25 16,-25 25-16,49-25 0,-24 0 16,0 0-16,0 0 0,0 0 15,24 0-15,-24 0 0,25 0 16,-26 0-16,1 0 0,0 0 15,0 0-15,0 0 0,-25 24 32,0 1-32,0 0 15,0 0-15,0 0 16,24 0-16,1-25 47,0-25-32,-25 0-15,25 0 0,-25 0 16,25-24-16,-25 24 16,24 0-16,-24 0 0,25 0 15,-25-24-15</inkml:trace>
  <inkml:trace contextRef="#ctx0" brushRef="#br0" timeOffset="4914.4457">13295 1215 0,'25'0'16,"-25"25"-1,0 0-15,0 0 16,0 0-16,0-1 0,0 1 16,0 25-16,0-25 0,0 49 15,0-49-15,0 24 0,0-24 16,0 0-16,0 25 0,0-25 16,-25-1-16,25 1 15</inkml:trace>
  <inkml:trace contextRef="#ctx0" brushRef="#br0" timeOffset="5232.5611">13543 1513 0,'0'-25'0,"-24"25"16,-26 0 0,0 25-1,26 0-15,-1-25 0,0 0 16,0 25-16,50-25 31,0 0-15,0 0-16,-1 24 15,1-24-15,0 0 16,-25 25-16,25-25 16,0 25-16,-1 0 0,1 0 15,0-25-15,-25 25 0,50-1 16,-26-24-16,1 0 0,0 0 15,0 0-15,0-24 32,-25-26-32</inkml:trace>
  <inkml:trace contextRef="#ctx0" brushRef="#br0" timeOffset="5370.1761">13767 1439 0,'0'0'0,"-25"0"16,0 0-16,0 0 15,0 24 1,25 1 0,25 0-1</inkml:trace>
  <inkml:trace contextRef="#ctx0" brushRef="#br0" timeOffset="5574.6115">13767 1364 0,'-25'-25'0,"25"1"31,25 24 0,-1 0-31,-24 24 16</inkml:trace>
  <inkml:trace contextRef="#ctx0" brushRef="#br0" timeOffset="6165.8508">13940 1463 0,'0'0'0,"0"25"15,0 0-15,0 0 16,-25 0-16,25-1 15,0 1-15,0 0 16,25 0-16,0 0 16,0-50 15,-25-25-15,25 50-16,-1-25 15,-24 1-15,25-1 0,-25 0 16,50 0-16,-25 0 0,-1 25 15,-24-24-15,25 24 16,-25 24 0,0 1-1,0 0-15,-25 0 0,25 0 16,0-1-16,25 1 0,25-25 16,-50 25-16,74-25 15,-49 0-15,25 0 16,-25 0-16,-1-25 0,1 25 15,0-25-15,0 25 0,0-24 16,-1 24-16,1-25 16,0-25-16,0 50 0,-25-25 0,0 1 0,0-1 15,0 0-15,-25 25 16,25-25-16,-25 25 0,0 0 16,-24 25-16,24-25 15,25 25-15,-25 0 0,25-1 16,0 1-16,0 25 0,0-1 15,0-24-15,25 0 0,-25 25 0,25 24 16,-25-24-16,0-25 0,0 24 16,0-24-16,0 25 0,0 24 15,0-49-15,-25 0 0,0-1 16,0-24-16,-24 25 0,24-25 16,-25 0-16,25 0 0,1 0 15,-1 0-15,0-74 0</inkml:trace>
  <inkml:trace contextRef="#ctx0" brushRef="#br0" timeOffset="6721.3559">15304 1067 0,'0'-25'0,"0"50"31,25 24-15,-25-24-16,25 0 0,-25 24 0,25 1 16,0 0-16,0 49 15,-25-50-15,0 1 0,0 0 16,0 24-16,-50 1 0,25-26 15,-25 1-15,26-25 0,-26-1 16,-24 1-16,24 0 0,0-25 16</inkml:trace>
  <inkml:trace contextRef="#ctx0" brushRef="#br0" timeOffset="7330.2717">16098 1563 0,'0'0'0,"25"0"16,0 0 0,24 0-16,-24 0 0,0 0 15,25 0-15,-26 0 0,51 0 16,-25 0-16,-26 0 0,1 0 15,25 0-15,-25 0 0,-1-25 16,1 25-16</inkml:trace>
  <inkml:trace contextRef="#ctx0" brushRef="#br0" timeOffset="7558.6386">16991 1439 0,'0'0'0,"0"24"32,0 1-17,0 0-15,0 0 16,0 0-16,0-1 0,0 1 16,0 0-16,25-25 0,-25 50 0,0-25 15</inkml:trace>
  <inkml:trace contextRef="#ctx0" brushRef="#br0" timeOffset="7696.254">16966 1315 0,'0'0'0,"-24"0"0,48 0 31,1 0-16,25 0-15</inkml:trace>
  <inkml:trace contextRef="#ctx0" brushRef="#br0" timeOffset="8013.3764">17264 1513 0,'0'0'0,"0"25"0,0 0 0,25-1 16,-25 1-1,0 25-15,0-25 0,0 0 16,0-1-16,25-24 16,-25 25-16,0-50 15,0 1 1,24-1-16,-24 0 0,25 0 16,-25 0-16,50-49 0,-50 49 15,25 0-15,-1 0 0,1 1 16,0 24-16,-25 24 15,0 26 1,25-25-16,-25 0 16,0-1-16,0 1 0,0 0 15,0 0-15,0 0 0,25-25 16</inkml:trace>
  <inkml:trace contextRef="#ctx0" brushRef="#br0" timeOffset="8212.8171">17835 1265 0,'0'0'0,"0"50"31,0-26-31,0 1 16,0 0-16,0 0 0,0 24 15,24 26-15,-24-50 0,25 24 0,-25-24 16,0 25-16,25-1 0,0 1 15,-25-25-15,0 0 16</inkml:trace>
  <inkml:trace contextRef="#ctx0" brushRef="#br0" timeOffset="8375.3627">17711 1587 0,'-25'0'15,"25"-24"-15,-25 24 0,75 0 16,-26 0 0,1-25-16,50 25 0,-51 0 15,26 0-15,0 0 0,-1-25 16</inkml:trace>
  <inkml:trace contextRef="#ctx0" brushRef="#br0" timeOffset="8832.5234">18157 1687 0,'0'0'0,"25"0"15,0-25 1,-1 0-16,1 0 16,0 25-16,-25-25 0,25 1 15,-25-1-15,-25 0 16,-25 25-1,26 0-15,-1 0 16,0 0-16,25 25 0,-25 0 16,25-1-16,25 1 15,25-25 1,-50 25-16,24-25 0,1 0 16,25 0-16,-25 0 0,-1 0 15,1 0-15,0-25 0,0 25 0,24-25 16,-24 25-16,0 0 0,0-24 15,0 24-15,0 0 16,-25 24-16,0 1 16,24 0-16,-24 0 0,0 0 15,0 0-15,0-1 0,0-48 47,0-1-31,0 0-16,25 25 15,0-75-15,0 51 0,0-1 0,-1 0 16,1-25-16</inkml:trace>
  <inkml:trace contextRef="#ctx0" brushRef="#br0" timeOffset="9342.1099">19025 1587 0,'25'0'16,"0"0"-1,0 0-15,-1 0 0,1 0 16,50 0-16,-26 0 0</inkml:trace>
  <inkml:trace contextRef="#ctx0" brushRef="#br0" timeOffset="9896.5076">19869 1116 0,'0'0'0,"24"-25"16,-24 50 0,25-25-1,-25 25-15,0 0 0,0 0 16,0 49-16,0-49 0,0 24 15,0-24-15,0 25 0,0-1 16,0 26-16,0-26 0,0 1 0,0-25 16,0 25-16,0-1 0,0-24 15,0 0-15,0 0 0,0-50 32,25 25-17,0-25-15,-25 0 16,0 0-16,25 1 0,-1-1 15,1 25 1,0-25-16,0 25 16,0 0-16,-1 0 0,1 0 15,25 0-15,-1 0 16,-24 25-16,0-25 0,25 0 0,-26 0 16,51 0-16</inkml:trace>
  <inkml:trace contextRef="#ctx0" brushRef="#br0" timeOffset="10356.5214">20861 1166 0,'0'0'0,"-25"0"16,25 25-16,-25-1 0,25 1 15,-25 0-15,25 0 16,-24 24-16,24-24 0,0 0 0,0 0 16,-25 49-16,25-49 15,0 0-15,-25 0 0,25-1 16,-25 1-16,25 0 0,0-50 31,0 0-15,25 1-16,0-26 15,-25 25-15,25-24 0,-1 24 16,1-25-16,-25 25 0,50-49 0,-50 24 16,25 26-16,-25-1 0,24 0 15,-24 0-15,0 50 32,25 0-32,-25 0 0,0-1 15,0 26-15,0-25 0,25 24 16,-25 26-16,25-50 0,-25 24 15,25-24-15,-25 0 0,24 24 16,-24 1-16,25-50 0,-25 25 16,0 0-16</inkml:trace>
  <inkml:trace contextRef="#ctx0" brushRef="#br0" timeOffset="10506.4836">20712 1488 0,'0'0'0,"0"-25"16,25 25-16,-25-24 16,74 24-16,-49 0 0,25-25 15,-26 25-15,26 0 0,0 0 16,49-25-16</inkml:trace>
  <inkml:trace contextRef="#ctx0" brushRef="#br0" timeOffset="10689.6961">21357 1215 0,'0'0'0,"0"-24"0,-25 48 47,25 1-32,0 25-15,0-1 0,-25-24 16,25 0-16,0 25 0,0-26 16,-25 51-16,25-26 0,0-24 15,0 0-15,0 0 0,0 0 16,-24 0-16</inkml:trace>
  <inkml:trace contextRef="#ctx0" brushRef="#br0" timeOffset="10870.9101">21357 1215 0,'0'0'0,"0"25"15,25 0 1,-25 0-1,49 24-15,-49-24 0,25 25 16,0-25-16,0-1 0,-1 1 16,26 0-16,-25 0 15,0-25-15,-1 0 0</inkml:trace>
  <inkml:trace contextRef="#ctx0" brushRef="#br0" timeOffset="11031.2199">21828 1166 0,'-25'25'16,"1"-1"-16,24 1 16,-25 0-16,0 0 0,0 24 15,-25 26-15,50-50 0,-24 24 16,-1 1-16,25-25 0,-25 24 16,25 1-16,0 0 0,-25-26 0,25 1 15</inkml:trace>
  <inkml:trace contextRef="#ctx0" brushRef="#br0" timeOffset="20371.2184">22175 1414 0,'0'0'0,"25"0"47,0 0-31,25 0-16,-26 0 15,1 0-15,0 0 0,0 0 16,0 0-16,-1 25 0,1-25 16</inkml:trace>
  <inkml:trace contextRef="#ctx0" brushRef="#br0" timeOffset="20513.9444">22175 1587 0,'0'0'0,"25"0"15,25 0 1,-25 0-16,-1 0 16,26 0-16,-25 0 0,49 0 15</inkml:trace>
  <inkml:trace contextRef="#ctx0" brushRef="#br0" timeOffset="21202.5492">23044 1315 0,'0'-25'16,"0"50"31,0-1-47,0 1 15,0 25-15,0-25 0,0-1 16,0 1-16,0 0 0,-25 25 16,25-1-16,0-24 0,0 0 15,0 0-15,0 0 16,0-1-16,0-48 16,0-26-1,0 25-15,0-25 16,0 26-16,0-26 0,0 25 15,0 0 1,0 1-16,-25 24 0,25-25 0,0 0 16,-25 25-16,25-25 15,25 25 1,0 0 0,0 0-16,-1 0 0,1 25 15,0-25-15,0 25 16,0-25-16,-1 0 0,-24 25 0,25-25 15,0 24-15,-25 1 16,0 0 0,0 0-16,0 0 15,0-1-15,0 1 16,0 25-16,0-25 0,0 0 16,0-1-16,0 1 15,0-50 32,25 25-47,-25-24 0,0-1 16,0 0-16</inkml:trace>
  <inkml:trace contextRef="#ctx0" brushRef="#br0" timeOffset="21530.139">23366 1612 0,'25'0'16,"0"-25"0,24 25-1,-24-24-15,-25-1 16,25 0-16,0-25 16,-25 26-16,0-1 0,0 0 15,-25 25-15,0 0 16,0 0-16,0 0 15,1 25-15,24 0 0,-25-1 16,25 1-16,0 0 16,0 25-16,0-26 0,0 1 15,25 0-15,-1 0 16,-24 0-16,25-25 16,0 0-16,0 0 0,0 0 15,-1 0-15,1-25 0,0 25 16,-25-25-16</inkml:trace>
  <inkml:trace contextRef="#ctx0" brushRef="#br0" timeOffset="21751.8336">23788 1290 0,'0'0'0,"24"-25"0,-24 0 16,25 25-1,-25 25 1,25-25-1,-25 25-15,0 0 0,0 24 16,0-24-16,0 25 0,0-26 0,-25 1 16,25 25-16,-25-1 15,25-24-15,0 25 0,0-25 16,-24 0-16,24-1 16,-25-24-16</inkml:trace>
  <inkml:trace contextRef="#ctx0" brushRef="#br0" timeOffset="22308.0317">23664 1513 0,'0'0'0,"0"-25"15,24 0 1,1 25-16,0 0 0,0 0 0,24-24 16,-24 24-16,50 0 0,-50 0 15,-1 0-15,1 0 0,0 0 16,-25 24-16,0 1 31,-25 25-31,25-25 16,0-1-16,-25 1 0,25 25 15,25-25-15,0 0 16,0-25-16,0 24 16,-1-24-16,1 0 0,0 0 15,-25-24-15,25-1 0,0 0 16,-25 0-16,24 0 15,-24 0-15,0 1 0,25 24 16,-25-25-16,25 25 31,-25 25-31,0-1 16,0 1 0,0 0-16,0 0 15,0 0-15,25-25 0,-25 25 16,25-25-16,-25 24 0,49-24 15,-24 25-15,0-25 0,0 0 16,-1-25-16,1 1 0,-25-1 16,25 0-16,-25 0 15,0 0-15,0-24 0,0 24 16,-25 0-16,25 0 0,-49 0 16,49 1-16,-50-1 0,25 0 15,0 25-15,25 25 16,0 0-1,25-1-15,0 1 16</inkml:trace>
  <inkml:trace contextRef="#ctx0" brushRef="#br0" timeOffset="22807.8387">24681 1538 0,'0'0'0,"24"0"0,1 0 16,-25 25 15,-25-1-31,25 1 15,-24 25-15,24-25 16,0 0-16,0-1 0,24 1 16,1 0-16,0 0 0,0-25 15,0 0-15,-1 0 0,1-25 16,0 25-16,-25-25 0,25 0 16,-25 1-16,0-26 0,0 0 0,0 25 15,-25 1-15,25-1 0,-25 0 16,0 0-16,1 0 15,-1 50 1,25 0 0,25 0-16,-1 0 15,1-25-15,0 0 0,0 0 16,25 0-16,-1 0 16,-24 0-16,0 0 0,0 0 15,-1 0-15,1 0 16,-25 24-16,0 1 15,25 0-15,-25 0 0,0 0 16,0 0-16,0-1 16,0 1-16,25-25 15,0 0 1,-1 0-16,-24-49 16,25 24-16,0-25 15,-25 25-15,25 0 0,0 1 16,-25-1-16,49-25 0,-24 25 15,0-24-15,0 24 0,-25 0 16</inkml:trace>
  <inkml:trace contextRef="#ctx0" brushRef="#br0" timeOffset="22960.1852">25549 1240 0,'0'0'0,"0"-25"15,0 50 17,0 0-32,0 0 0,0 0 15,0-1-15,0 1 0,-25 50 16,25-26-16,0-24 0,0 25 15,0-26-15,0 26 0,25 25 16,-25-51-16,25 1 0,-1 0 16,1 0-16,25-25 0,-25 0 15</inkml:trace>
  <inkml:trace contextRef="#ctx0" brushRef="#br0" timeOffset="23119.0137">25871 1513 0,'0'0'0,"0"-25"0,-25 25 16,1-25-16,-26 25 15,-24 0-15,49 0 0,0 25 0,0-25 16,0 25-16,25 0 0,0 0 16,0-1-16,25 1 0,0 0 0,0 0 15,0-25-15,49 25 0,-24 0 16,-26-25-16,1 0 16,0 0-16</inkml:trace>
  <inkml:trace contextRef="#ctx0" brushRef="#br0" timeOffset="29409.3407">8434 3373 0,'0'-24'31,"24"24"-16,-24-25-15,50 25 16,-25 0-16,0 0 16,-1 0-16,1 0 0,0-25 0,25 25 15,-26 0-15,26 0 0,-25 0 16,0 0-16,49 0 0,-49 0 0,0 0 16,-1 0-16,1 0 15,0 0-15,-25-25 31</inkml:trace>
  <inkml:trace contextRef="#ctx0" brushRef="#br0" timeOffset="29660.2563">8855 3101 0,'-25'24'16,"50"-24"-1,0 0-15,0 25 0,24-25 16,1 0-16,0 25 0,-25-25 16,24 25-16,-24-25 15,0 25-15,24-1 0,-24 1 0,-25 0 16,0 0-16,-25 0 16,1-1-16,-1 1 0,0-25 15,0 25-15,0-25 0,1 25 16,-1-25-16</inkml:trace>
  <inkml:trace contextRef="#ctx0" brushRef="#br0" timeOffset="30321.6165">9624 3150 0,'0'0'0,"25"0"0,0 0 31,-25 50-15,0-25 0,0-1-16,0 26 0,0-25 15,0 0 1,0 24-16,25-74 47,-25 1-47,24-1 0,1-25 15,-25 25-15,25 1 0,0-1 16,-25 0-16,25 25 16,-1 0-16,-24 25 31,25-25-31,-25 25 15,0-1-15,0 1 0,0 0 16,25-25-16,-25 25 16,0 0-1,25-1 1,0-24-16,-1 0 16,1 0-16,25 0 15,0 0-15,-26-24 0,1 24 16,25-50-16,-25 50 15,-25-25-15,24 0 0,-24 1 16,0-1-16,0 0 16,-24 25-1,-1 0-15,0 0 16,0 0-16,0 25 16,25 0-16,-24-1 15,24 1-15,0 25 16,0-25-16,0-1 15,24-24-15,-24 25 0,25-25 16,0 0 0,25 0-16,-26 0 0</inkml:trace>
  <inkml:trace contextRef="#ctx0" brushRef="#br0" timeOffset="30575.5076">10443 2977 0,'0'-25'0,"0"50"0,0-75 15,0 75 17,0 24-32,0-24 0,0 0 15,0 0-15,0 24 0,0-24 16,0 50-16,0-51 0,0 1 15,-25 0-15,25 0 0,0 24 16,0-24-16,0 0 16</inkml:trace>
  <inkml:trace contextRef="#ctx0" brushRef="#br0" timeOffset="31140.0767">10294 3249 0,'0'0'0,"0"-24"31,25 24-15,0 0-16,24-25 15,-24 25-15,0 0 0,0 0 16,-1-25-16,1 25 0,0 0 16,0 0-16,0 0 15,-25 25-15,0 0 16,0 24-1,-25-24-15,25 0 16,0 0-16,0-1 16,25-24-1,-25 25-15,24-25 0,1 0 16,0-25-16,0 25 16,-25-24-16,25 24 0,-1-25 15,-24 0-15,0 0 16,0 0 15,0 1 16,-24 24-31,24 24-1,0 1-15,0 0 16,0 0-1,24-25-15,1 0 16,-25-25 0,25 0-16,-25 0 15,0 1 17,-25 24-1</inkml:trace>
  <inkml:trace contextRef="#ctx0" brushRef="#br0" timeOffset="31735.5286">10914 3225 0,'25'-25'31,"-25"50"1,0-1-17,0 26-15,0-25 16,0 0-16,25-1 15,24-24 17,-24-24-32,-25-1 15,0 0-15,25 0 0,-25 0 16,0 1-16,0-1 0,-25 0 0,0 0 16,0 25-16,1 0 15,-1 0-15,25 25 31,0 0-31,25-25 16,24 0-16,-24 0 16,0 0-16,0 0 0,-1-25 15,26 25-15,-25 0 16,-25 25 0,0 0-16,0-1 15,0 1-15,0 25 16,0-25-16,0-1 15,25-24-15,0 0 16,-25-24 0,0-1-16,24 0 15,-24 0-15,25-24 16,-25 24-16,25 0 0,-25 0 16</inkml:trace>
  <inkml:trace contextRef="#ctx0" brushRef="#br0" timeOffset="31914.7681">11485 2877 0,'0'25'16,"0"0"-1,0 25 1,0-26-16,0 26 0,0-25 16,0 24-16,-25-24 0,25 74 15,0-74-15,0 25 0,0-25 0,-25-1 16,25 26-16,0-25 15</inkml:trace>
  <inkml:trace contextRef="#ctx0" brushRef="#br0" timeOffset="32128.8358">11807 3150 0,'-25'0'0,"0"0"0,1 0 16,-1 0-16,0 0 0,0 0 15,0 0-15,-24 0 0,49 25 16,-25-25-16,25 25 0,-25-25 16,25 25-16,0-1 15,0 1-15,25-25 16,0 25-16,0-25 16,-1 0-16,1 0 0,25 25 15,-25-25-15,24 0 0,-24 0 0</inkml:trace>
  <inkml:trace contextRef="#ctx0" brushRef="#br0" timeOffset="32786.1571">12526 3076 0,'-24'-25'0,"-1"25"16,0 0-16,25 25 15,-25 0-15,25-1 0,-25 1 16,25 0-16,0 0 0,0 0 16,25-1-16,-25 1 0,50-25 15,-25 25-15,-1-25 0,1 0 16,0-25-16,-25 0 16,0 1-16,25-1 0,-25 0 15,0 0-15,0 0 0,-25 1 16,0-1-16,0 0 15,25 50 1,25 0-16,0-1 16,0-24-1,24 0-15,-24 0 0,0 0 0,0 0 16,24-24-16,-24-1 16,25 0-16,-25 0 0,-1 0 0,1 1 15,-25-1-15,25 0 0,0-25 16,-25 26-16,0-1 0,0 0 15,0 0-15,-25 25 32,25 25-32,0 0 15,-25 0-15,25-1 0,0 1 16,0 50-16,0-51 0,-25 26 16,25-25-16,0 24 0,0 26 15,0-26-15,0 1 0,0-25 16,0 0-16,-24-1 0,24 26 15,-25-25-15</inkml:trace>
  <inkml:trace contextRef="#ctx0" brushRef="#br0" timeOffset="32915.5961">12750 3225 0,'0'0'0,"0"-25"15,24 25 1,1 0-1,0 0-15,25 0 0,-26-25 16,76 25-16</inkml:trace>
  <inkml:trace contextRef="#ctx0" brushRef="#br0" timeOffset="33595.6985">13618 3076 0,'0'0'0,"0"25"31,0-1-31,0 1 16,0 0-16,0 0 0,0 0 16,0 24-16,-25-24 0,25 0 15,-25-25 1,75-50 15,-25 25-31,-25 1 0,24-1 16,1 0-16,25 0 15,-50 0-15,25 25 0,-1 0 16,-24 25 0,0 0-16,0 0 15,0 0-15,0-1 16,0 1-16,0 0 0,25-25 0,0 25 15,0-25 1,0 0-16,-1 0 16,26 0-16,-25-25 0,0 0 0,-1 0 15,1 25-15,0-49 0,-25 24 16,25 0-16,-25 0 16,0 1-16,0-1 15,-25 25-15,0 0 16,0 0-16,1 25 0,-1-1 15,25 1-15,-25-25 0,0 50 16,25-25-16,0-1 16,0 1-16,25 0 0,0 0 15,0-25-15,-1 0 16,1 25-16,25-25 0</inkml:trace>
  <inkml:trace contextRef="#ctx0" brushRef="#br0" timeOffset="33821.6926">14387 2853 0,'0'0'0,"0"24"31,0 1-31,-25 0 0,25 25 16,0-26-16,0 51 0,-25-26 15,25 1-15,0-25 0,0 24 16,0-24-16,-25 25 0,25-25 16,0-1-16</inkml:trace>
  <inkml:trace contextRef="#ctx0" brushRef="#br0" timeOffset="34380.3587">14213 3150 0,'0'0'16,"0"-25"-16,25 25 16,0 0-1,-1 0-15,1-24 16,25 24-16,-25 0 0,0 0 16,-1 0-16,1 0 0,0 0 15,0 24-15,-25 1 0,0 0 16,0 0-16,-25 0 15,25-1-15,0 1 0,0 0 16,-25-25-16,25 25 0,0 0 16,25-25-1,0 0-15,0 0 16,-1 0-16,-24-50 0,25 50 16,0-25-16,-25 0 0,25 1 15,-25-1 1,0 50 31,0-1-32,0 1-15,0 0 16,25-25-16,-1 25 16,1-25-1,0 0-15,0 0 0,-25-25 16,25 0-1,-25 0-15,0 1 16,0-1-16,0 0 16,-25 0-16,25 0 15,-25 1-15,0-1 16,50 25 15,25 25-15</inkml:trace>
  <inkml:trace contextRef="#ctx0" brushRef="#br0" timeOffset="34836.5987">14957 3150 0,'0'0'0,"25"0"16,-25 25 31,0 0-47,-25-25 0,25 25 15,0-1-15,25-24 16,0 25-16,0-25 15,-1 0-15,1 0 0,0-25 16,0 1 0,-25-1-16,0 0 15,-25 0-15,-25 0 16,26 25-16,24-24 16,-25 24-16,50 0 31,-1 0-16,1 0-15,0 0 0,0 0 16,0 0-16,-1 0 0,1 0 16,0 24-16,0 1 15,0 0 1,-1 0-16,1 0 16,0-1-16,0-24 15,-25 25-15,25-25 0,-25 25 16,0-50 15,0 0-31,0 1 16,0-1-16,0 0 0,25 0 0,-1-24 15,26-1-15,-25 25 16</inkml:trace>
  <inkml:trace contextRef="#ctx0" brushRef="#br0" timeOffset="34999.8928">15652 2853 0,'-75'99'15,"150"-223"-15,-75 149 0,0-75 0,0 25 16,25 25-16,-25-25 0,0 50 31,-25 0-31,25 0 0,-25 24 16,25-24-16,0 25 0,0-25 15,-25 74-15,25-74 0,0 24 16,-25-24-16,25 25 0,0-1 16,0-24-16,25-50 15</inkml:trace>
  <inkml:trace contextRef="#ctx0" brushRef="#br0" timeOffset="35223.9307">15801 2977 0,'-25'0'32,"0"0"-17,0 24-15,0 1 16,1-25-16,-1 25 0,25 0 15,-25-25-15,25 25 0,0-1 16,0 1 0,25 0-1,0-25-15,-1 0 16,1 0-16,25 0 16</inkml:trace>
  <inkml:trace contextRef="#ctx0" brushRef="#br0" timeOffset="35448.9598">16148 3026 0,'0'0'0,"25"-25"0,-25 1 16,-25 24-16,0 0 15,0 0-15,25 24 16,-25 1-16,25 0 16,0 0-16,0 0 15,0-1-15,25 1 0,-25 0 16,25-25-16,-25 25 0,0 0 15,0-1-15,0 1 0,-25 0 32,0-25-32,1 0 0,-1 0 15,0 0-15,0 0 0</inkml:trace>
  <inkml:trace contextRef="#ctx0" brushRef="#br0" timeOffset="37986.9225">8483 4316 0,'0'-25'16,"-25"25"-16,50 0 78,0 0-78,0 0 15,49 0-15,-49 0 16,25 0-16,-1 0 0,26 0 0,-26 0 16,50 0-16,-49 0 0,-25 0 15,25 0-15,-26 0 0,1 0 16,-50-25 15,1 25-31</inkml:trace>
  <inkml:trace contextRef="#ctx0" brushRef="#br0" timeOffset="38181.0971">8905 4118 0,'25'0'31,"-25"24"-31,24-24 16,1 25-16,25 0 0,0 0 15,-26 0-15,1-25 0,0 24 16,0 1-16,-25 0 0,0 0 15,0 0-15,0-1 0,-25-24 16,0 25-16,0 0 0,1-25 16,-1 25-16,0-25 0</inkml:trace>
  <inkml:trace contextRef="#ctx0" brushRef="#br0" timeOffset="38993.2059">9798 4142 0,'0'0'0,"0"25"31,25-25-31,-25 25 0,0 0 16,0 24-16,0-24 0,0 0 16,0 0-16,-25 0 0,25-1 15,0 1-15,25-25 32,-1-49-32,-24 24 15,25 0-15,0 0 0,0-24 16,0 24-16,-1 0 0,1 0 15,-25 0-15,0 50 32,0 25-17,0-25-15,25-25 0,-25 24 16,0 1-16,0 0 0,25-25 16,0 0-1,0-25-15,-1 25 0,-24-25 16,25 25-16,-25-24 0,25-1 15,0 0-15,0 25 16,-1-25-16,-24 50 31,0 25-31,0-26 0,0 1 16,25 0 0,0-25-1,0 0-15,0 0 16,-1-25-16,-24 0 0,25 25 15,0-24-15,0 24 16,-25 24 15,0 1-15,0 0 0</inkml:trace>
  <inkml:trace contextRef="#ctx0" brushRef="#br0" timeOffset="39134.1088">10269 4118 0,'0'0'0,"-25"0"0,25-25 15,-24 25-15,48 0 47,1 0-47,0 25 0,0-25 16,0 0-16,-1 0 0,1-25 0</inkml:trace>
  <inkml:trace contextRef="#ctx0" brushRef="#br0" timeOffset="39341.2346">10616 3894 0,'25'-24'0,"-25"48"16,0 1-1,-25 0-15,25 25 16,0-26-16,0 1 0,0 25 15,0-25-15,0 24 0,0 1 16,-24-1-16,24-24 0,0 0 0,0 0 16,0 24-16,0-24 0,0 0 15,24-25 1,-24-25-16</inkml:trace>
  <inkml:trace contextRef="#ctx0" brushRef="#br0" timeOffset="39572.2364">10914 3845 0,'0'-25'0,"0"50"16,0 24 0,0-24-16,0 0 15,0 49-15,0-24 0,0-25 16,0 24-16,-25-24 0,25 25 15,-25 24-15,25-49 0,-24 25 16,24-26-16,0 1 0,0 0 16,-25 0-16,50-50 31</inkml:trace>
  <inkml:trace contextRef="#ctx0" brushRef="#br0" timeOffset="39764.4113">11063 4167 0,'0'0'0,"0"25"16,0 0-16,25 0 15,-25-1-15,0 1 16,0 0-16,0 0 16,0 0-16,0-1 15,0 1 1,-25-50-1</inkml:trace>
  <inkml:trace contextRef="#ctx0" brushRef="#br0" timeOffset="39894.8568">11063 4018 0,'0'-24'0,"0"48"47,25-24-47,-25 25 0</inkml:trace>
  <inkml:trace contextRef="#ctx0" brushRef="#br0" timeOffset="40462.9216">11311 4192 0,'0'25'0,"0"-50"0,-25 75 16,25-26-1,0 1-15,0 0 16,25-25-16,0 25 0,0-25 16,-1 0-1,1-25-15,-25 0 16,0 0-16,0 1 16,0-1-16,-25 0 15,25 0-15,-24 25 0,-1 0 16,0 0-16,0 0 15,25 25 1,25-25 0,-25 25-16,50-25 15,-26 0-15,1-25 16,0 0-16,0 0 16,0 25-16,-1 0 15,1 0 1,-25 25-16,0 0 15,0 0-15,0 0 0,0-1 16,0 1-16,0 0 16,0 0-16,25-25 15,0 0 1,-25-25-16,25 0 16,-1 0-16,1 1 15,0-1-15,0 0 0,0 25 16,-25-25-16,24 25 15,-24 25 1,0 0-16,0 0 16,0-1-16,0 1 15,0 0-15,25-25 16,0 0-16,25 0 16</inkml:trace>
  <inkml:trace contextRef="#ctx0" brushRef="#br0" timeOffset="40710.377">12129 4118 0,'0'0'0,"0"-25"0,0 0 16,-24 50 15,-1 0-31,0-1 16,25 1-16,-25 25 0,25-25 15,0-1-15,-25 1 0,25 0 16,25 0-1,0 0-15,0-25 16,-25 24 0,-25-24-1,0 0-15,0 0 16,1 0-16</inkml:trace>
  <inkml:trace contextRef="#ctx0" brushRef="#br0" timeOffset="41347.019">12774 4118 0,'-24'0'16,"-1"0"-1,0 0 1,25 24-16,0 1 0,0 0 15,0 0-15,0 0 0,25-1 16,0-24 0,-1 0-16,1 0 0,0 0 0,0-24 15,0-26-15,-1 25 16,-24 0-16,0 1 0,0-1 16,0 0-16,0 0 0,0 0 15,-24 25-15,48 0 31,26 0-31,-25 0 16,0 0-16,24 0 0,-24 0 16,0 0-16,0-24 0,24-1 0,-24 0 15,0 0-15,0 0 16,-25-24-16,0 24 0,0 0 16,0 0-1,-25 25-15,25-24 0,-25 48 31,25 26-31,0-25 0,-25 0 16,25-1-16,0 26 0,-25 24 16,25-24-16,0-25 0,-24 24 15,24 1-15,-25 24 0,25-49 16,0 0-16,0 0 0,0 0 0,0-1 16</inkml:trace>
  <inkml:trace contextRef="#ctx0" brushRef="#br0" timeOffset="41485.417">13022 4192 0,'0'0'15,"-24"0"-15,-1 0 0,50 0 32,-1 0-32,26 0 0,-25 0 15,0 0-15,74 0 0</inkml:trace>
  <inkml:trace contextRef="#ctx0" brushRef="#br0" timeOffset="42173.3613">13866 4043 0,'-25'0'0,"0"25"15,0 25 1,1-26-16,24 1 16,0 0-16,0 0 15,24-25-15,1 0 16,0-25-16,0 25 0,0-25 16,-25 0-16,24 1 0,-24-1 15,25-25-15,0 25 0,0 1 16,-25-1-16,25 25 15,-25 25 1,0-1 0,0 1-16,-25 0 0,25 0 15,0 0-15,0-1 0,0 1 16,0 0-16,25 0 16,-1-25-16,1 0 15,0 0-15,0 0 0,24-25 16,-49 0-16,25 0 0,0 25 15,-25-24-15,25-1 0,-25-25 16,0 25 0,0 1-16,-25 24 15,0 0 1,0 0 0,25 24-16,0 26 15,0-25-15,0 0 16,0-1-16,0 1 15,25 0-15,-25 0 0,50-25 0,-25 25 16,-1-25-16,26 0 16,-25 0-16</inkml:trace>
  <inkml:trace contextRef="#ctx0" brushRef="#br0" timeOffset="42616.0484">14560 3696 0,'0'25'16,"0"0"15,25-25-31,0 24 31,-25 1-15,0 0 15,0 25-15,-25-26 0,25 1-16,0 0 0,-25 0 15,25 0-15,0-1 16,-24 1-1,24 0 1,0 0-16,0 24 0,-25-49 16,25 25-16,0 0 0,0 0 15,0-50 32</inkml:trace>
  <inkml:trace contextRef="#ctx0" brushRef="#br0" timeOffset="42807.2244">14436 3969 0,'0'0'0,"-24"0"0,24-25 16,-25 25 0,50 0 15,-1 25-16,1-25-15,0 0 0,0 0 16,0 0-16,-1 0 0,1 0 16,0 0-16</inkml:trace>
  <inkml:trace contextRef="#ctx0" brushRef="#br0" timeOffset="43304.0967">14709 3969 0,'-25'0'16,"25"25"15,0-1-15,0 1-16,0 0 15,0 0-15,0 0 16,0-1-16,0 1 0,0 0 15,25-25 1,0 0-16,25-25 16,-26 0-1,1 1-15,0-1 0,-25 0 16,25 25-16,-25-25 16,0 50 15,-25 25-16,25-26 1,0 1-16,0 0 16,25 0-16,0-25 15,-1 0-15,1 0 16,0 0-16,-25-25 0,25 0 16,0 25-16,-25-25 0,0 1 15,24 24-15,-24-50 0,0 25 16,-24 0-16,-26 1 15,25-1-15,0 25 16,50 25 15</inkml:trace>
  <inkml:trace contextRef="#ctx0" brushRef="#br0" timeOffset="44322.5044">15205 4018 0,'0'0'0,"25"0"0,-25 25 31,-25 0-15,25 0-16,-25 0 16,25-1-16,0 1 15,25 0-15,0-25 16,0 0 0,0 0-16,-1-25 15,-24-24-15,0 24 16,0 0-1,-24 0-15,-1 0 0,0 1 16,0 24 0,50 0 15,0 0-15,0 0-16,-1 0 0,26 0 15,-25 24-15,0-24 16,0 0-16,-1 25 15,1 0-15,-25 0 16,25-25-16,0 49 0,-25-24 16,0 0-1,25-25-15,-25 25 16,0-50 0,0 0-1,24 0-15,-24 1 16,25-1-16,-25 0 15,25 0-15,0 0 0,-25 1 16,49-51-16,-49 50 0,25 25 0,0-24 16,-25-1-16,25 0 0,-25 50 31,-25 0-15,25-1-16,0 1 15,-25 25-15,25-25 0,0-1 0,-25 1 16,25 0-16,0 0 15,0 24-15,0-24 0,25 0 16,0-25 0,0 0-16,0-25 15,-1 0-15,1-24 0,0 49 16,0-25-16,-25 0 0,25 25 16,-25-25-16,0 1 15,0-1-15,-25 25 16,0 0-16,0 0 15,0 0-15,1 25 16,-1-25-16,25 24 16,0 1-16,0 0 15,25-25-15,-25 25 0,24-25 16,1 0-16,0 0 16,0 0-16,0 0 0,-1 0 0,1 0 15,0 0-15,25 0 0,-50-25 16,24 25-16,1-25 0,0 25 15,0-25-15,0 25 0,-1-24 16,-48 24 15,-1 0-15,0 0-16,0 0 0,25 24 0,-25 1 16,25 0-1,0 0-15,0 0 0,0-1 16,0 1-16,0 25 0,50-50 15,-25 25-15,0-1 0,-25 1 0,24 0 16,1 0-16,0-25 16,-50 0-1,-24 0-15,24-25 16,-25 25-16</inkml:trace>
  <inkml:trace contextRef="#ctx0" brushRef="#br0" timeOffset="46443.7912">8657 5283 0,'-25'0'16,"0"0"0,50 0 15,25 0-31,-26 0 15,1 0-15,0 0 0,0 0 0,49 0 16,-49 0-16,0 0 16,0 0-16,24 0 0,-24-24 15,0 24-15,0 0 0</inkml:trace>
  <inkml:trace contextRef="#ctx0" brushRef="#br0" timeOffset="46673.3933">8930 5060 0,'0'0'0,"24"0"31,1 25-31,25-25 16,24 25-16,-24 0 0,-25-1 16,24-24-16,-24 25 0,0-25 15,25 50-15,-50-25 16,0-1-16,-50 1 0,0 25 15,1-50-15,24 25 0,-25-1 0,26 1 16,-1 0-16,-25 0 0,50 0 16,25-25-1</inkml:trace>
  <inkml:trace contextRef="#ctx0" brushRef="#br0" timeOffset="47167.5424">10071 5011 0,'0'0'0,"0"-25"15,-50 25 1,25 25-16,0 24 16,1-24-16,24 0 15,0 24-15,0-24 0,0 50 16,0-26-16,0-24 0,0 25 0,0-26 16,0 26-16,0 0 0,0-26 15,0-48 1,0-1-1,24 0-15,1 0 16,0-24-16,0 24 0,0 0 16,0 0-16,-1 0 0,1 25 15,0-24-15,0 24 16,-25 49-16,0-24 16,0 0-16,-25-25 0,25 25 15,0-1-15,-25 26 0,0-25 16,1-25-16,24 25 15,0-50 1,24 25-16,1-50 16,0 25-16,0 1 0</inkml:trace>
  <inkml:trace contextRef="#ctx0" brushRef="#br0" timeOffset="47309.9345">10344 5259 0,'24'0'0,"-24"24"31,0 1-31,-24 0 16,24 25-16,-25-26 15,25 1-15,0 0 16,0 0-16,25-25 31,-25-50-31</inkml:trace>
  <inkml:trace contextRef="#ctx0" brushRef="#br0" timeOffset="47445.3479">10294 5159 0,'0'0'0,"0"-24"0,25 24 47,-25 24-47,49-24 15,-24 0-15,0 0 16,0-24-16</inkml:trace>
  <inkml:trace contextRef="#ctx0" brushRef="#br0" timeOffset="47646.5034">10542 5035 0,'0'0'0,"25"-24"0,-25-1 16,25 25-1,-25 25 1,0-1 0,0 1-16,0 0 15,0 0-15,0 49 0,0-49 16,0 0-16,0 24 0,-25 26 16,25-26-16,0 1 15,-25-25-15,25 0 0,0-1 16,0-48-1,25-26 1</inkml:trace>
  <inkml:trace contextRef="#ctx0" brushRef="#br0" timeOffset="47851.5972">10840 5011 0,'0'0'16,"24"-25"-16,-24 0 0,0 50 46,0 24-46,0-24 0,0 0 16,0 0-16,0 24 0,0-24 0,-24 50 16,24-26-16,0-24 15,0 25-15,-25-26 0,0 51 0,25-50 16,0-1-16,0 1 16,25-25-16,0 0 15,-25-25-15</inkml:trace>
  <inkml:trace contextRef="#ctx0" brushRef="#br0" timeOffset="48007.9232">10988 5333 0,'0'0'0,"0"25"31,0 0-31,0-1 0,0 1 16,0 0-16,0 0 0,0 0 15,0-1-15,0 1 0,0 0 16,-24-25-1,24-25-15</inkml:trace>
  <inkml:trace contextRef="#ctx0" brushRef="#br0" timeOffset="48143.3418">10939 5159 0,'0'0'0,"0"-24"16,0 48 15,25-24-31,-1 25 0,1-25 15,0 0-15,0 0 16</inkml:trace>
  <inkml:trace contextRef="#ctx0" brushRef="#br0" timeOffset="48634.0975">11212 5209 0,'0'25'0,"0"0"16,-25-1-16,0 1 16,25 0-16,0 0 0,0 0 15,0 24-15,0-24 16,0 0-16,0 0 0,0-1 0,25-24 15,0 0-15,0-24 16,-25-1 0,0-25-16,0 1 15,0 24-15,0 0 0,-25 25 16,0-50-16,0 26 16,50 24 15,25 0-16,-26 0-15,1 0 0,0 0 16,0 0-16,24 0 16,-24 0-1,-25 24-15,0 1 16,0 0-16,0 0 0,-25 0 16,25-1-16,0 1 0,0 0 15,25-25 1,0 0-16,0 0 15,-25-25-15,25 25 0,-1-49 0,1 24 16,0 0-16,-25 0 16,25 25-16,-25-25 15,0 50 1,0 0 0,0 0-1,25-25 1,-1 0-16,1 0 0,0 0 15,25 0-15,-26-25 0</inkml:trace>
  <inkml:trace contextRef="#ctx0" brushRef="#br0" timeOffset="48850.1639">11906 5259 0,'-74'49'15,"148"-123"-15,-74 99 0,-25-75 16,1 25 0,24 50 15,0 0-31,0 0 15,0-1-15,0 1 16,0 0-16,0 0 0,0 0 16,0-1-16,0 1 0,24 0 15,-24 0-15,0 0 0,-24-25 16,-26 0 0,25 0-16,-24-50 15</inkml:trace>
  <inkml:trace contextRef="#ctx0" brushRef="#br0" timeOffset="49528.242">12700 5159 0,'0'0'0,"-25"0"15,0 0 1,25 25-16,-24-25 0,24 25 15,0 0-15,0 0 16,0-1-16,0 1 0,24 0 16,1-25-16,0 0 0,0 0 15,-25-25-15,25-24 16,-1 24-16,-24 0 16,0 0-16,0 0 15,-24 1-15,-1 24 0,0-25 16,25 50 15,25-25-15,0 0-16,-1 0 0,1 0 15,0 0-15,0-25 0,0 25 16,-1 0-16,1-25 0,-25 0 16,25 0-16,0 1 0,0-1 15,-25 0-15,24 0 16,1-24-16,-25 24 15,25 0-15,0 0 16,-25 0-16,0 50 31,0 0-31,0 0 16,-25 24-16,0 1 0,25 0 16,0-1-16,0-24 0,-25 25 15,25-1-15,0 50 0,0-49 0,0 0 16,-24-1-16,24-24 0,0 49 15,0-49-15,0 0 16,0-50 0</inkml:trace>
  <inkml:trace contextRef="#ctx0" brushRef="#br0" timeOffset="49664.6865">12923 5259 0,'0'0'0,"25"0"31,0-25-31,0 25 0,24-25 16,-24 25-16,25-25 0</inkml:trace>
  <inkml:trace contextRef="#ctx0" brushRef="#br0" timeOffset="50685.0441">13990 5209 0,'25'-25'16,"-1"25"-16,-24-25 15,25 25 1,-25-24-16,-25-1 31,1 25-31,-1 0 0,0 0 16,0 0-16,0 25 15,1 24-15,-1-49 0,25 25 16,0 0-16,-25 24 0,25-24 16,0 0-16,25-25 15,0 0-15,-1 0 16,1 0-16,0-25 0,0 0 15,0 25-15,24-49 0,-49-1 0,25 25 16,0 1-16,0-26 0,24 0 16,-24 1-16,-25 24 0,25 0 15,-25 0-15,25 1 16,-50 73 0,25-24-1,-25 0-15,25 0 0,-25 24 16,25-24-16,0 49 0,0-49 15,0 0-15,0 25 0,0-26 16,25 26-16,-25-25 0,0 0 16,25-1-16,0-24 0,24 0 15,-24-24-15,0 24 16,-25-25-16,50-25 0,-50 25 16,24 1-16,1-26 15,-25 0 1,0 26-16,0-1 0,0 0 15,-25 25 1,1 0 0,24 50-16,-25-26 15,25 1-15,0 0 16,0 0-16,0 0 0,25-1 16,-1 1-16,1-25 15,0 0-15,0-25 16,0 25-16,-1-49 0,1 24 15,0 0-15,0 25 0,0-25 16,-1 1-16,-24-1 0,25 25 16,-25-25-16,25 25 15,-25 25-15,0 0 16,0-1 0,-25 26-16,25-25 0,0 0 15,0-1-15,0 1 16,0 0-16,25-25 15,25-25-15,-26 0 16,1 25 0,0-24-16,0-26 0,0 25 15,-25 0-15,24 1 0</inkml:trace>
  <inkml:trace contextRef="#ctx0" brushRef="#br0" timeOffset="50836.3954">15056 5060 0,'0'25'0,"0"0"15,-24-25-15,24 25 0,-25-25 16,25 24-16,0 1 0,-25 25 16,25-25-16,0-1 0,0 1 15,0 0-15,0-50 32,0 0-17</inkml:trace>
  <inkml:trace contextRef="#ctx0" brushRef="#br0" timeOffset="50974.7964">15032 4936 0,'0'0'0,"0"-25"16,-25 25-1,25 25 1,0 0-16,25-25 16,-25 25-16,24-25 0,1 25 15,25-25-15,-1 0 0</inkml:trace>
  <inkml:trace contextRef="#ctx0" brushRef="#br0" timeOffset="51609.4815">15429 5011 0,'0'-25'0,"-25"25"15,0 0 1,0 25-16,0-25 0,0 24 16,25 1-16,-24-25 0,24 50 15,-25-25-15,25-1 16,0 1-16,0 0 0,25 0 0,24-25 15,-24 25-15,0-25 16,25 0-16,-26 0 0,26 0 16,-25-25-16,0 25 0,49-50 15,-49 50-15,0-25 0,-1 1 16,1 24-16,-25-25 0,0 0 0,25 0 16,-25 0-16,-25 25 15,0 0-15,1 0 16,-1 25-1,0 0-15,0 0 16,25 0-16,0-1 0,0 1 16,0 0-16,25-25 0,-25 25 15,25-25-15,0 0 16,-1 0-16,1 0 0,0 0 16,0-25-16,49 25 0,-49 0 15,25-25-15,-26 0 0,1 1 16,25 24-16,-1-50 0,-24 25 15,0 25-15,-25-25 0,25 1 16,-25-1-16,0 0 0,0 0 16,-25 0-16,0 25 15,25 25 1,-25-25-16,25 50 16,0-25-16,0-1 15,0 1-15,25 25 0,-25-25 16,25-1-16,-25 1 0,25-25 15,-25 25-15,0 25 0,0-26 16,0 1-16,0 0 16,-25-25-1,0 0 1,0-25 0,25 0-1,0 1-15,0-1 16</inkml:trace>
  <inkml:trace contextRef="#ctx0" brushRef="#br0" timeOffset="58802.0129">19397 3150 0,'0'0'0,"0"50"313,0-25-313,0-1 15,0 1-15,0 0 0,0 0 16,0 24-16,0-24 0,0 0 16,0 0-16,0 0 0,0-1 15,0 1-15,0 0 0,0 0 16,0-50 31,25 25-32,-25-25-15,0 0 16</inkml:trace>
  <inkml:trace contextRef="#ctx0" brushRef="#br0" timeOffset="59195.8449">19273 3125 0,'25'0'31,"0"0"-15,24-24-16,-24 24 16,0 0-16,0 0 15,24-25-15,-24 25 16,0 0-16</inkml:trace>
  <inkml:trace contextRef="#ctx0" brushRef="#br0" timeOffset="59577.1674">19224 3597 0,'0'0'0,"-25"0"16,25 24 0,25-24 15,-1 0-31,1 0 15,0 0 1,25 0-16,-26 0 16,1 0-16,0 0 0,0 0 15,0 0-15,-1 0 0,1 0 16,0 0-16,0 0 16,-25-24-16,25 24 15</inkml:trace>
  <inkml:trace contextRef="#ctx0" brushRef="#br0" timeOffset="59983.4163">19695 3423 0,'0'-25'0,"25"50"47,-25 0-32,0 0-15,0-1 16,0 1-16,0 0 16,0 0-16,25-25 47,-25-50-47,24 50 0,1-25 15,-25 1-15,25-1 0,0 0 16,-25 0-16,25 0 15,-25 1-15,24 24 0,1 0 32,-25 24-32,0 1 0,0 0 15,0 0-15,0 0 16,0-1-16,0 26 0,0-25 16,25 0-1,-25-1-15,25-24 16,-25-24-1</inkml:trace>
  <inkml:trace contextRef="#ctx0" brushRef="#br0" timeOffset="60182.9189">20117 3225 0,'0'0'0,"24"0"16,-24-25-16,25 25 0,-25-25 0,0 50 31,0 24-31,0 1 15,0-25-15,0 0 16,0 24-16,0-24 0,0 0 16,0 0-16,0-1 0,0 1 0,0 25 15,0-25-15,-25-25 32</inkml:trace>
  <inkml:trace contextRef="#ctx0" brushRef="#br0" timeOffset="60327.2988">19993 3473 0,'24'0'31,"26"-25"-31,-25 25 0,0-25 16,-1 25-16,26 0 0,-25 0 0,24-25 15</inkml:trace>
  <inkml:trace contextRef="#ctx0" brushRef="#br0" timeOffset="61294.2478">20315 3497 0,'25'0'0,"0"0"16,-1 0-1,1-24-15,0-1 16,-25 0-16,0 0 15,0 0-15,-25 1 16,0 24-16,25-25 0,-24 25 16,-1 0-1,0 0-15,25 25 16,0-1-16,0 1 0,0 0 16,0 0-16,25-25 0,-25 25 15,25-25-15,-1 24 0,1-24 16,0 0-1,25-24-15,-50-1 16,24 0-16,1 0 0,0 25 16,0-25-16,-25 1 0,25 24 15,-1 0 1,1 0 0,-25 49-16,0-24 15,0 0-15,25 0 16,-25-1-16,0 1 15,25-25 1,-25-25 0,0 1-16,25-1 15,-25-25-15,25 25 16,-25 1-16,24-1 16,-24 0-16,25 25 0,-25-25 15,25 25 1,-25 25 15,0 0-31,25-25 0,-25 25 16,0 24-16,0-24 15,0 0-15,0 0 16,0-1-16,0 1 16,25-25-1,-1 0-15,1 0 16,0-25-16,0 25 0,0-24 0,24-1 15,-49 0-15,25 25 16,-25-25-16,25 0 0,-25 1 16,0-1-1,0 50 1,0-1 0,0 1-16,0 0 15,0 0 1,25-25-1,-1 0 1,1 0-16,0 0 0,0 0 16,0-25-16,49 0 0,-49 0 15,0 25-15,-1-24 0,1-1 16,0 0-16,-25 0 16,-25 25-1,-24 0-15,24 25 0,0 0 16,0-25-16,25 25 15,-25 24-15,25-24 16,0 0-16,0 0 0,25-1 16,25-24-16,-50 25 0,25-25 15,-1 0-15,1 0 0,0 0 16,0 0-16</inkml:trace>
  <inkml:trace contextRef="#ctx0" brushRef="#br0" timeOffset="61544.6778">21605 3001 0,'0'0'0,"0"-24"0,-25 24 0,25 24 31,0 1-31,25 0 16,-25 0-16,0 0 0,0 24 15,0-24-15,0 49 16,-25-24-16,25-25 0,0 24 0,-25-24 16,25 50-16,0-51 0,0 1 15,0 0-15,0 0 16</inkml:trace>
  <inkml:trace contextRef="#ctx0" brushRef="#br0" timeOffset="61686.1179">21456 3373 0,'-25'0'0,"25"-24"0,25 24 31,25 0-31,-1 0 16,-24-25-16,0 25 0,0 0 16,49-25-16</inkml:trace>
  <inkml:trace contextRef="#ctx0" brushRef="#br0" timeOffset="62001.3478">22250 3299 0,'-25'0'32,"25"25"-17,0 0-15,0-1 16,0 1-16,0 0 15,25 0-15,-25 0 0,25-25 16,-1 0 0,1-25-1,-25 0-15,0 0 16,0 0-16,0 1 0,0-1 16,0 0-16,0 0 0,0 0 0,0 1 15,-25 24 1,50 0 15,0 0-31,0 0 0</inkml:trace>
  <inkml:trace contextRef="#ctx0" brushRef="#br0" timeOffset="62240.3072">22523 3200 0,'24'-25'16,"-148"75"-16,273-125 0,-198 125 0,123-100 0,-74 25 16,25 1-16,0-1 0,-25 0 15,0 0-15,24 25 16,-24-25-16,-24 25 15,-1 0 1,25 25-16,-25 0 16,0 0-16,0 24 0,25-24 15,0 0-15,-24 0 0,24 0 16,0 49-16,0-49 0,0 0 16,0 24-16,0-24 0,0 25 15,0-1-15,0-24 16,0 0-16,0 0 15</inkml:trace>
  <inkml:trace contextRef="#ctx0" brushRef="#br0" timeOffset="62371.7425">22374 3373 0,'0'0'15,"74"0"16,-49-24-31,25 24 0,-26 0 16</inkml:trace>
  <inkml:trace contextRef="#ctx0" brushRef="#br0" timeOffset="62818.8136">23143 3249 0,'0'0'15,"25"0"-15,-1 0 16,1 0-16,0 0 0,49-24 16,-49 24-16,0 0 0,0 0 15,0 0-15,49 0 0,-49 0 16,0 0 0,-25-25-1</inkml:trace>
  <inkml:trace contextRef="#ctx0" brushRef="#br0" timeOffset="63055.8016">23391 2902 0,'-25'0'16,"25"25"-1,0 0-15,-25 0 16,25-1-16,0 1 0,0 25 15,0-25-15,-25 74 0,25-50 16,-24-24-16,24 25 0,-25-25 16,25 24-16,-25 1 0,25-25 15,0-1-15,25-48 32</inkml:trace>
  <inkml:trace contextRef="#ctx0" brushRef="#br0" timeOffset="63581.9629">23589 2902 0,'25'0'0,"-50"0"0,50-25 15,-25 50 1,0 0-16,0 0 0,-25 0 16,25 24-16,-25 26 0,25-51 0,0 26 15,0 0-15,-24-1 16,-1 26-16,25-51 0,0 1 15,0 0-15,0 0 0,0 0 16,25-50 0,-1 25-1,1-25-15,0 0 0,0 0 16,0 1-16,24-26 0,-24 25 16,0 0-16,0 25 0,-25-24 15,24-1-15,1 25 0,0 25 47,-25-1-47,0 1 16,0 0-16,0 0 15,0 0-15,0-1 0,0 1 32,0-50-17,25 1 1,0-1-16,0 0 15,-1 25 1,1 0 0,-25 25-16,0 0 15,-25-1-15,1 1 16,-1 0 0,50-50 15</inkml:trace>
  <inkml:trace contextRef="#ctx0" brushRef="#br0" timeOffset="63726.33">23912 3051 0,'0'0'0,"-25"0"16,25 25-1,25-25-15,0 25 16,24-25-1</inkml:trace>
  <inkml:trace contextRef="#ctx0" brushRef="#br0" timeOffset="64268.5017">24160 3200 0,'0'0'0,"0"25"16,0-1-16,0 1 0,-25-25 15,25 25-15,0 0 16,0 0-16,0-1 0,0 1 15,25-25 1,0 0 0,-1 0-16,1-49 15,-25 24-15,25 0 16,0 0-16,-25 0 16,25 25-16,-25 25 46,-25 0-46,25 0 16,0 0-16,25-1 16,-1-24-1,1 0-15,0 25 0,25-25 0,-26 0 16,1 0-16,0 0 0,0 0 16,0-25-16,24 1 0,-24 24 15,-25-25-15,0 0 0,0 0 16,0-24-16,-25 49 15,25-25-15,-25 25 0,25-25 16,-24 25-16,-1 0 16,0 0-16,25 25 0,0 0 0,-25 24 15,25-24-15,0 0 0,0 0 16,0 24-16,0 1 0,0-25 16,0 24-16,0-24 0,0 0 15,0 0-15,0 24 0,0-24 16,-25 0-16,1 0 15,-1-25 1,0-50 0,25 25-1</inkml:trace>
  <inkml:trace contextRef="#ctx0" brushRef="#br0" timeOffset="64537.5506">24929 3249 0,'0'0'0,"25"0"16,-25-24-16,24 24 0,1-25 0,-25 0 16,-25 0-1,-24 25-15,24 0 16,0 25-16,0-25 16,-24 25-16,49 0 0,0-1 15,-25-24-15,25 25 0,0 25 16,25-25-16,-25-1 0,24-24 15,-24 25-15,25 0 16,-25 0-16,-25 0 16,1-25-1,-1 0-15,0 0 16,-25 0-16</inkml:trace>
  <inkml:trace contextRef="#ctx0" brushRef="#br0" timeOffset="65162.3426">21853 3919 0,'0'0'16,"0"-25"-16,-25 25 15,25 25 1,-25-25-16,25 25 0,0 0 16,-24 0-16,-1 24 0,25-24 15,-25 25-15,25-26 0,0 1 16,0 25-16,0-25 0,0-1 15,0 1-15,25 0 0,-25 0 0,25 0 16,-1-1-16,1-24 0,0 25 16,25-25-16,-26 0 15,1-25-15,0 1 16</inkml:trace>
  <inkml:trace contextRef="#ctx0" brushRef="#br0" timeOffset="65466.0283">22126 3944 0,'0'0'0,"25"0"47,-1 0-47,1 0 0,0 0 16,25 0-1,-26 0-15,1 0 0,0 0 16,-25 25 15,-25-25-31,25 25 0,0-1 16,0 1-1,-25 25-15,25-25 0,0 24 16,0-24-16,0 0 0,-24 49 16,24-49-16,0 0 0,0 0 0,-25-25 15,25 49-15</inkml:trace>
  <inkml:trace contextRef="#ctx0" brushRef="#br0" timeOffset="65603.4473">22200 4316 0,'25'50'15,"-75"-100"-15,75 50 0,-25 0 32,25 0-17,0 0-15,0 0 0,-1 0 16,1 0-16,0 0 0,25 0 15,-26 0-15,1 0 0</inkml:trace>
  <inkml:trace contextRef="#ctx0" brushRef="#br0" timeOffset="65817.5141">22572 4242 0,'25'0'15,"-124"74"-15,173-148 0,-24 49 0,-100 50 32,50-1-32,-25 1 15,25 0-15,0 0 16,0 0-16,0-1 15,25-24 1,0 0-16,0 0 16,-25-24-16,25-26 15,-1 25-15,-24 0 0,0 1 0,0-1 16,-24 0 0,-1 0-16,0 25 15</inkml:trace>
  <inkml:trace contextRef="#ctx0" brushRef="#br0" timeOffset="66184.5434">22746 3944 0,'0'0'0,"25"0"47,0 0-47,-1 0 0,1 0 0,0 0 15,0 0-15,0 0 0,24 25 16,1-25-16,-25 0 0,-1 25 16,1-25-16,25 0 0,-25 0 15,-1 0-15,1 0 16,-50 0 0</inkml:trace>
  <inkml:trace contextRef="#ctx0" brushRef="#br0" timeOffset="66434.1306">23019 4018 0,'0'0'0,"-25"0"32,25 25-17,0 25 1,25-50-1,-25 25-15,0-1 0,0 1 16,0 0-16,-25 0 0,0 0 16,25-1-16,0 1 0,0 0 15,-25 25-15,25-26 0,0 1 16,0 0-16</inkml:trace>
  <inkml:trace contextRef="#ctx0" brushRef="#br0" timeOffset="66711.8928">23440 3845 0,'25'0'16,"-25"25"-1,25-25-15,-25 24 0,0 1 16,0 0-16,25 0 0,-25 74 16,25-49-16,-25-26 15,0 26-15,0 24 0,0-24 16,0-25-16,0 24 0,-25-24 0,25 0 16,-50 25-16,25-26 15,1-24-15,-1 25 16,0-25-16,0 0 0</inkml:trace>
  <inkml:trace contextRef="#ctx0" brushRef="#br0" timeOffset="151802.4109">8682 7020 0,'-25'0'31,"25"25"-31,25-25 157,-1 0-142,1 0 1,0 0-16,-25-25 0,25 25 16,0 0-16,-1 0 15,1-25-15,0 25 0,0 0 0,0 0 16,-1 0-1,1 0-15,0 0 0,0 0 16,0 0 15,-25-25 16</inkml:trace>
  <inkml:trace contextRef="#ctx0" brushRef="#br0" timeOffset="152081.6526">8930 6896 0,'0'-25'15,"24"25"1,1 0-1,0 0-15,0 0 16,-25 25-16,25-25 16,-25 25-16,25-25 15,-25 24-15,0 1 16,0 0-16,0 0 16,0 0-16,-25-25 15,25 24-15,-25-24 16,25 25-16,-25-25 0,0 0 15</inkml:trace>
  <inkml:trace contextRef="#ctx0" brushRef="#br0" timeOffset="152824.448">10145 6945 0,'0'0'0,"0"-24"16,0-1 0,25 25-16,-25-25 0,0 0 31,-25 25-16,0 0 1,1 0-16,-1 0 0,0 0 16,0 25-16,0 0 15,0 0-15,25-1 16,0 1 0,0 0-16,25 0 0,0 0 15,0-1 1,0-24-16,-25 25 15,25-25-15,-1 25 16,-24 0-16,25-25 0,-25 25 16,0-1-16,-49 1 15,49 0 1,-25-25-16,0 0 16,0 25-16,0-25 15,25-50 1,0 25-16</inkml:trace>
  <inkml:trace contextRef="#ctx0" brushRef="#br0" timeOffset="153091.8959">10368 6772 0,'0'0'0,"0"-25"0,0 0 15,25 25 1,-25 25-16,0 0 16,0 24-16,25-24 15,-25 0-15,0 0 0,0 0 16,0 49-16,0-49 0,0 0 16,0-1-16,0 26 0,0-25 15,0 0-15,0-1 0,0 1 16,0 0-16</inkml:trace>
  <inkml:trace contextRef="#ctx0" brushRef="#br0" timeOffset="153268.1375">10294 7069 0,'0'0'0,"-25"0"0,25-24 16,25 24-1,0 0 1,0 0-16,-1 0 0,1 0 16,0 0-16,0-25 0,24 25 15,-24-25-15,0 25 16,0 0-16</inkml:trace>
  <inkml:trace contextRef="#ctx0" brushRef="#br0" timeOffset="153911.3773">10691 6970 0,'0'0'0,"-25"0"47,0 0-31,0 0-1,1 25-15,24 0 16,-25 0-16,25-1 0,-25 1 16,25 0-16,-25-25 15,25 25-15,25-25 31,0 0-31,0-25 16,-1 0-16,1 0 16,-25 1-1,0 48 17,0 1-17,25 0 1,-25 0-16,25-25 15,0 0-15,-1 0 16,1-25 0,0-25-16,0 50 15,-25-24-15,25-1 0,-25 0 16,24 25-16,-24-25 0,0 50 47,0 0-32,0 0 1,0-1-16,25-24 16,0-24-1,0 24 1,-25-25-16,25 25 16,-25-25-16,0 50 31,24-25-31,-24 25 0,0-1 15,0 1-15,0 0 16,25-25 0,0 0 15,0 0-15</inkml:trace>
  <inkml:trace contextRef="#ctx0" brushRef="#br0" timeOffset="154347.495">11286 7020 0,'0'0'0,"25"0"0,-25-25 16,0 0 15,-25 25 0,0 25-15,1-25-16,24 25 15,-25 0-15,25-1 16,-25 1-16,25 0 0,0 0 16,25-25-1,0 0-15,-1 0 16,1-25-16,-25 0 16,25 0-16,0 1 15,-25-1-15,25-25 0,-1 25 16,-24 1-16,25-1 0,-25 0 15,25-25-15,-25 25 0,25 25 16,-25-24-16,0 48 31,-25-24-31,25 50 16,-25-25-16,25 0 0,0 0 16,0 24-16,0-24 0,0 25 0,0-26 15,0 1-15,0 0 16,0 0-16,25-25 0,0 0 31,0 0-31</inkml:trace>
  <inkml:trace contextRef="#ctx0" brushRef="#br0" timeOffset="154916.4446">11733 6995 0,'0'0'0,"0"-25"16,-25 25-16,25-25 15,-25 50 17,25 0-32,-25-25 15,25 25-15,-25 0 0,1-1 16,24 1 0,0 0-1,24-25 1,1-25-1,0 0-15,0 1 16,0-1 0,-1 25-1,-24 25 17,25-25-17,0 0 16,0-25-15,0 25-16,-1 0 31,-24 25-15,0-1-16,0 1 16,25-50 30,0 1-46,0-1 0,-25 0 16,25 0-16,-25 0 16,24 1-16,-24-1 0,0 0 15,25 50 17,-25 0-17</inkml:trace>
  <inkml:trace contextRef="#ctx0" brushRef="#br0" timeOffset="155312.7745">12179 6970 0,'0'0'0,"0"25"16,25-25-16,0 0 16,-25-25-1,0 0 1,0 1-16,-25 24 31,0 0-15,0 0-16,0 49 15,25-24-15,-24-25 16,24 25-16,0 0 0,0-1 16,24-24-16,1 0 15,25 0-15,-50-24 16,25 24-16,-25-25 0,25 0 16,-1-25-16,1 26 15,-25-1-15,25 0 0,-25 0 16,0 0-16,25-24 0,-25 24 0,0 0 15,0 0 1,0 50 0,0 25-1,0-26-15,0 1 0,-25 25 16,25-25-16,0 49 0,0-49 16,0 0-16,0 0 0,0-1 15,0 1-15,25 0 16</inkml:trace>
  <inkml:trace contextRef="#ctx0" brushRef="#br0" timeOffset="156048.2529">13891 7119 0,'-25'0'15,"25"25"1,-25-25-16,25 25 0,-25-25 16,0 24-1,1-24-15,-1 0 16,0 0-1,0-24-15,0 24 16,25-25-16,-24 25 0,-1-25 16,-25 0-16,25 25 0,25-25 0,-24 1 15,-1 24-15,25-25 0,-25 0 16,25 0-16,0 0 0,0 1 16,0-1-16,25 0 15,-25 0-15,25 0 0,-1 0 16,1 1-16,0-1 15,0 25-15,0-25 16,-1 25 0,-24 25-16,0 0 15,0-1-15,-24-24 0,24 25 16,-50 0-16,25 25 16,0-25-16,1-1 0,-1 1 15,-25 25-15,25-1 16,1-49-16,-1 25 0,0 0 15,25 0 1,25-25 15,0 0-31,-1 0 16,1 0-16,0 0 16,0 0-16,24-25 0,-24 25 0,0-25 15,25 25-15</inkml:trace>
  <inkml:trace contextRef="#ctx0" brushRef="#br0" timeOffset="157125.798">14635 6871 0,'0'-25'16,"-25"25"-1,25 25 1,0 0 0,25 0-16,-25 24 15,0-24-15,0 49 0,0-49 16,0 25-16,0-25 0,0 24 0,0-24 16,0 25-16,0-1 0,0-24 15,0 0-15,0 0 16,-25-25-16,25-25 15,0 0 1,0 0-16,-25 0 0,25 1 16,0-26-16,0-24 0,0 24 15,0 25-15,0-24 0,25-1 16,-25 25-16,50-49 0,-50 49 16,24 0-16,1 0 0,0 25 15,0-25-15,0 25 16,-25 25-16,24-25 0,-24 50 15,0-25-15,0 0 0,0-1 16,-24 1-16,-1 0 16,25 0-16,-25-25 0,25 25 15,-25-25-15,0 0 16,25-25 0,50 0-16,-25 0 15,0 0-15,-1 25 16,1-49-16,0 49 0,0 0 15,0-25-15,-1 25 16,1 0-16,0 0 0,0 0 16,-25 25-1,0 0 1,0-1 0,0 1-1,25-25 1,-1 0-1,1 0-15,0-25 16,0 1-16,0 24 16,-1-25-16,-24 50 62,0-1-62,0 1 16,0 0-16,0 0 15,25-25-15,0 25 16,0-25-16,0 0 16,-1 0-1,1 0 1,-25-25 0,0 0-16,0 0 0,0 0 15,0 1-15,-25-1 0,25 0 16,-24 25-16,24-25 0,-25 25 15,0 0-15,0 0 16,50 0 15,0-25-31</inkml:trace>
  <inkml:trace contextRef="#ctx0" brushRef="#br0" timeOffset="157328.922">15478 6672 0,'0'0'0,"25"-24"0,0-1 0,-25 0 15,0 0 1,0 75 15,0-25-31,0-1 0,0 26 16,0-25-16,0 0 16,0 49-16,0-49 0,0 25 15,0-26-15,0 1 0,0 25 16,0-25-16,25-25 0</inkml:trace>
  <inkml:trace contextRef="#ctx0" brushRef="#br0" timeOffset="157485.2511">15429 6896 0,'0'0'0,"-25"-25"0,50 25 31,-1 0-15,1 0-16,0-25 15,25 25-15,-26 0 0,1 0 0,0 0 16,0-25-16,0 25 16,-1 0-16</inkml:trace>
  <inkml:trace contextRef="#ctx0" brushRef="#br0" timeOffset="157740.156">15726 6796 0,'0'0'16,"0"25"-1,0 0 1,0 0-1,0 0-15,-25 0 16,25-1-16,0 1 16,25 0-1,0-25-15,0 0 16,0 0 0,-25-25-16,0 0 15,24 1-15,-24-1 16,0 0-16,-24 0 0,24 0 15,-50 25-15,25 0 0,0 0 16</inkml:trace>
  <inkml:trace contextRef="#ctx0" brushRef="#br0" timeOffset="157987.6608">16049 6821 0,'-25'0'47,"25"25"-31,-25 0-16,0-25 15,25 25-15,-25-25 0,25 25 16,0-1-16,0 1 15,25 0-15,0-25 0,0 0 16,-25 25-16,25-25 16,-1 0-16,26 0 0,-50-25 0</inkml:trace>
  <inkml:trace contextRef="#ctx0" brushRef="#br0" timeOffset="158295.3276">16346 6846 0,'0'-25'31,"-25"25"1,25 25-32,-24 0 15,-1 0-15,25 0 0,0-1 16,0 1-16,0 0 16,25-25-16,-25 25 15,24-25-15,26 0 16,-25-25-16,0-25 15,-25 1-15,0 24 16,0 0 0,0 0-16,-25 25 15,0-25-15,0 25 0,0 0 16,50 0 15</inkml:trace>
  <inkml:trace contextRef="#ctx0" brushRef="#br0" timeOffset="158507.414">16619 6672 0,'0'-24'0,"25"24"15,-25-25-15,0 50 47,-25-25-47,25 24 0,0 1 16,-25 0-16,25 25 0,0-1 0,0-24 15,0 0-15,-24 0 0,24 24 16,0-24-16,0 0 16,24-25 15</inkml:trace>
  <inkml:trace contextRef="#ctx0" brushRef="#br0" timeOffset="158802.1566">16917 6821 0,'0'0'0,"0"-25"16,0 1-16,-25 24 15,0 0 1,0 0 0,1 0-16,-1 24 15,0 1-15,25 0 16,0 0-16,0 0 15,25 0-15,-25-1 16,0 1-16,25 0 16,-1 0-16,-24 0 15,0-1 1,-24-24-16,-26 25 0,25-25 16,0 0-16,1 0 15,-1 0-15,0 0 0</inkml:trace>
  <inkml:trace contextRef="#ctx0" brushRef="#br0" timeOffset="192961.0483">15081 7565 0,'-25'0'15,"50"0"48,0 0-48,0 0 1,24 0-16,-24 0 16,0 0-16,0 0 0,24 0 15,1 0-15,49 0 0,-49 0 16,24 0-16,-24 0 0,24 0 16,-24-24-16,99 24 0,-100 0 15,26 0-15,-26 0 0,1 0 16,49-25-16,-74 25 0,0 0 15,0 0-15,-1 0 16,-24 25 15</inkml:trace>
  <inkml:trace contextRef="#ctx0" brushRef="#br0" timeOffset="193741.3938">17115 6995 0,'25'0'63,"0"0"-48,0 0 1,-1 0-16,1 0 0,0 0 15,25 0-15,-26 0 16,1 0-16,0 0 16,0 0-16,0 0 15,-1 0-15,-48 0 47</inkml:trace>
  <inkml:trace contextRef="#ctx0" brushRef="#br0" timeOffset="193963.9441">17338 6871 0,'25'-25'16,"0"25"-1,0 0-15,0 0 0,-1 25 16,1-25-16,0 25 0,-25 0 15,25-1-15,-25 1 16,0 0-16,-25 0 0,25 0 16,-25-1-16,0-24 0,1 25 15,-1 0-15,0 0 0,0-25 16,25 25-16,-25-25 0</inkml:trace>
  <inkml:trace contextRef="#ctx0" brushRef="#br0" timeOffset="194826.3219">18380 6722 0,'0'0'0,"0"-25"31,0 0-15,-25 25 15,1 0-15,-1 0-16,0 25 16,0 0-16,0 0 0,25 0 15,-24-1-15,24 1 0,-25 0 16,25 0-16,0 0 0,25-25 15,24 0 1,-24 0-16,0 0 16,0 0-16,-25-25 0,24 0 0,1 0 15,0 0-15,-25 1 0,25 24 16,-25-25-16,25 25 0,-25-25 16,-25 50-1,25 0 1,0-1-16,0 1 15,0 0-15,0 0 0,0 0 16,0 0-16,0-1 16,0 1-1,25-25-15,-1 0 16,1-25-16</inkml:trace>
  <inkml:trace contextRef="#ctx0" brushRef="#br0" timeOffset="195512.3136">19447 6672 0,'0'0'0,"-25"0"0,25-24 16,-25 24-16,0 0 0,1 0 0,-1 0 16,0 0-16,0 24 15,0 1-15,1-25 0,24 25 16,-25-25-16,25 25 0,0 0 15,0-1 1,25-24-16,-1 0 16,1 25-16,0-25 0,0 0 15,0 25-15,-1 0 16,-24 0 0,-24 0-1,-1-25-15,25 24 16,-25-24-16,0 0 15,0 0-15,50 0 16,0-24 0,0 24-16,0 0 0,-1 0 15,1-25-15,25 0 0,-25 0 16,-1 25-16,1-25 0,0 25 0,0-25 16,0 1-16,0-1 0,-1 25 15,-24-25-15,0 0 16,-24 25-1,-1 0 1,0 25-16,0-25 0,25 25 0,-25 0 16,0-1-16,25 1 15,0 0-15,0 0 16,25 0-16,0 0 16,0-25-1,0 0-15,0 0 0,-1 0 0,1 0 16,0 0-16,-25-25 0,25 25 15</inkml:trace>
  <inkml:trace contextRef="#ctx0" brushRef="#br0" timeOffset="195746.615">19918 6524 0,'0'0'15,"0"-25"-15,0 0 16,0 75 15,0-26-15,0 1-16,0 25 15,0-1-15,0-24 0,0 25 16,0-25-16,-25-1 0,25 26 16,0-25-16,0 0 0,0 0 15,0-1-15,0 1 0,0 0 16</inkml:trace>
  <inkml:trace contextRef="#ctx0" brushRef="#br0" timeOffset="195878.0476">19819 6747 0,'0'-25'0,"25"25"31,24 0-31,-24 0 16,0 0-16,0 0 0</inkml:trace>
  <inkml:trace contextRef="#ctx0" brushRef="#br0" timeOffset="196188.7103">20439 6672 0,'-25'0'31,"0"25"-31,1 0 15,24 0 1,0 24-16,0-24 16,0 0-16,49-25 0,-49 25 15,50-25-15,-25 0 0,-1 0 16,1-25-16,0 0 0,-25 0 16,0 1-16,0-1 0,0 0 15,-50-25-15,26 26 16,-1-1-16,0 0 15,50 25 17,0 0-32,-1 0 0,1 25 15,25-25-15,-25 0 0</inkml:trace>
  <inkml:trace contextRef="#ctx0" brushRef="#br0" timeOffset="196445.1707">20712 6623 0,'25'-25'0,"99"0"31,-273 75-31,347-125 0,-173 51 0,0 24 16,-25-25-16,25 0 0,0 0 15,-1 0-15,-24 1 16,0-1-16,-24 25 0,24-25 16,-25 25-16,0 0 15,0 0-15,0 25 16,1 0-16,24-1 16,-25 26-16,25-25 0,0 0 15,0-1-15,-25 1 0,25 50 16,0-51-16,0 1 0,0 25 15,0-25-15,0-1 0,0 26 0,0 0 16,0-25-16,0-1 0,0 1 16,0 0-16,0 0 15</inkml:trace>
  <inkml:trace contextRef="#ctx0" brushRef="#br0" timeOffset="196573.1685">20712 6772 0,'0'0'0,"0"-25"0,25 25 32,0 0-32,-1 0 15,1 0-15,25 0 0,-1 0 0,-24 0 16</inkml:trace>
  <inkml:trace contextRef="#ctx0" brushRef="#br0" timeOffset="197056.5878">18529 7541 0,'0'24'16,"0"1"-1,0 0-15,0 0 16,0 0-16,0 24 0,0-24 16,0 0-16,0 0 0,0-1 15,0 1-15,0-50 32,0 1-32,0-1 0,0 0 15,0-25-15,0 26 16,0-26-16,25 25 0,-25 0 15,25 25-15,-25-24 0,0-1 16,25 25-16,-1-25 16,1 25-16,25 0 15</inkml:trace>
  <inkml:trace contextRef="#ctx0" brushRef="#br0" timeOffset="197392.1407">18876 7516 0,'0'25'16,"-24"-25"-1,24 24 1,0 1-16,0 0 16,0 0-16,0 0 15,0-1-15,24-24 16,1 25-16,0-25 0,0 0 16,0-25-1,-1 1-15,-24-1 0,25 25 0,-25-25 16,0 0-16,25 0 15,-25 1-15,0-1 16,0 50 0,0-1-1,0 26-15,0-25 16,0 0-16,0-1 16,0 1-16,25 0 15,0-25-15,-1-50 16,1 26-16,-25-1 15,25 0-15,0-25 0</inkml:trace>
  <inkml:trace contextRef="#ctx0" brushRef="#br0" timeOffset="197565.411">19323 7293 0,'0'24'16,"-25"1"-16,25 0 15,0 0-15,-25 24 16,25-24-16,0 0 0,0 0 15,0 49-15,0-49 0,0 0 16,0 0-16,0-1 0,25 26 0,-25-25 16,0 0-16,25-25 15,0 0-15</inkml:trace>
  <inkml:trace contextRef="#ctx0" brushRef="#br0" timeOffset="198051.3021">19422 7689 0,'25'0'32,"0"-24"-17,-1-1-15,1 0 0,0 0 16,-25 0-16,0 1 16,-25 24-1,0 0 1,1 24-16,-1 1 15,25 0-15,0 0 16,0 0 0,49-25-16,-24 0 15,0 0-15,0 0 16,49-25-16,-49 0 0,0 25 16,-25-25-16,25 25 0,0-25 15,-1 1-15,-24-1 0,0 0 16,0 0-1,-24 25 1,-1 25 0,25 0-1,-25 0-15,25-1 16,0 1-16,25 25 16,0-1-1,-25-24-15,24 0 0,-24 0 0,25 24 16,-25-24-16,0 0 15,-25 0-15,1-25 16,-1-25-16,0 25 16,25-25-16,-50-24 0,50 24 15</inkml:trace>
  <inkml:trace contextRef="#ctx0" brushRef="#br0" timeOffset="198374.0697">20489 7417 0,'0'-25'0,"0"50"32,0 24-17,0-24-15,0 0 16,0 0-16,0-1 0,0 51 16,0-50-16,0-1 0,0 1 0,0 0 15,0 0-15,0 0 0,0-1 16,-25-24-16</inkml:trace>
  <inkml:trace contextRef="#ctx0" brushRef="#br0" timeOffset="199066.608">20315 7615 0,'50'0'31,"-1"0"-15,-24 0-16,0 0 0,49 0 15,-24-25-15,-25 25 0,-1-25 0,1 25 16,0-24-16,25-1 16,-50 0-16,25 0 0,-25 0 15,0 1 1,-25 24 0,25 24-1,0 1-15,0 0 0,-25 25 16,25-26-16,0 1 15,-25 0-15,25 0 0,0 24 0,0-24 16,0 0-16,0 0 16,25 0-16,0-25 15,0 0-15,-1-25 16,26 0-16,-50 0 0,25 25 16,0-25-16,-1 1 0,-24-1 15,25 0-15,0 0 16,-25 50-1,0 0 1,0 0-16,0-1 0,25 1 16,0-25-1,-1 0-15,26 25 0,-25-25 16,0 0-16,-1 0 0,1 0 0,0-25 16,25 0-16,-26 1 0,-24-1 15,0 0-15,0 0 16,-24 0-16,-1 1 15,-25 24-15,25 0 16,1 0-16,24 24 16,0 1-16,0 0 0,0 0 15,0 0 1,24-25-16,1 0 16,0 0-1,-25 24-15,25-24 16,-25 25-1,25 0-15,-1-25 16,-24 25 0,25-25-16,0-25 15,0 25-15,-25-50 0,49 26 16</inkml:trace>
  <inkml:trace contextRef="#ctx0" brushRef="#br0" timeOffset="199235.8521">21630 7317 0,'0'0'0,"24"-24"0,-48 48 31,24 1-31,-25 0 16,25 0-16,0 24 0,-25 1 15,25 0-15,-25-26 0,25 26 16,0-25-16,0 24 0,0 1 16,0-25-16,0 0 0,0-1 15</inkml:trace>
  <inkml:trace contextRef="#ctx0" brushRef="#br0" timeOffset="199372.2648">21456 7516 0,'25'0'32,"0"0"-32,-1 0 0,51 25 15,-50-25-15,24 0 0,-24 0 16,25 0-16,-1 24 0</inkml:trace>
  <inkml:trace contextRef="#ctx0" brushRef="#br0" timeOffset="199964.0378">18604 8458 0,'0'0'0,"24"-24"0,1 24 16,-25-25-16,25 0 16,-25 0-1,0 0-15,-25 25 16,25-24-16,-49 24 0,24 0 16,0-25-16,0 25 0,-25 0 15,26 0-15,-1 49 0,0-49 0,0 25 16,25 0-16,0 0 15,0 0-15,25-1 0,25-24 16,-1 0-16,-24 0 16,0 0-16,0 0 15,0 0-15,-1 0 0,1 0 16,-25 25-16,0 25 16,0-25-16,0-1 0,0 1 15,-25 25-15,1-1 0,-1 1 16,0-25-16,25 0 0,-25-1 15,0 1-15,0 0 0,1-25 0,-1 0 16,0 0-16,-25-25 16,26 0-16,24 1 15,0-1-15,0-50 16,24 51-16,1-1 0,0 0 16,0 0-16,49-49 0</inkml:trace>
  <inkml:trace contextRef="#ctx0" brushRef="#br0" timeOffset="200542.0579">18852 8384 0,'0'-25'16,"0"50"-16,24-50 0,-24 50 31,-24 0-31,24 0 16,0-1-16,0 1 16,0 0-16,0 0 15,24 0-15,1-25 16,0 24-16,0-24 15,-25-24-15,0-1 16,25 0-16,-25 0 0,0-24 16,-25 49-16,25-25 15,-25 25-15,0-25 0,0 25 16,1-25-16,-1 25 16,25 25-1,25-25-15,-1 25 16,1-25-16,25 0 0,-25 0 15,-1 0-15,1 0 0,-25-25 16,25 25-16,0 0 0,0 0 16,-25 25-1,0 0 1,0-1 0,0 1-16,0 0 15,0 0-15,0 0 16,0-1-16,0 1 15,24-25-15,-24 25 0,25-25 32,0 0-32,-25-25 0,25 0 15,0 1-15,-1-26 16,1 25-16,-25 0 16,25 1-16,-25-1 15,0 0-15,0 0 16,25 25-1</inkml:trace>
  <inkml:trace contextRef="#ctx0" brushRef="#br0" timeOffset="201093.6796">19496 8682 0,'0'0'0,"-24"0"16,24-25-1,24 25-15,-24-25 16,25 25-16,0-25 0,-25 0 16,25 25-16,-25-24 0,0-1 0,0-25 15,0 25 1,-25 25-16,25-24 0,-25 24 15,0 0-15,1 24 16,24 1 0,0 0-16,0 0 0,0 0 15,0-1-15,24 1 16,1-25 0,25 0-16,-25 0 15,-25-25-15,25 25 0,-1-24 16,26-26-16,-25 25 0,0 0 15,-1 1-15,1-1 16,0 25 0,-25 25-1,0-1-15,0 1 16,-25 0-16,25 25 0,0-26 16,0 1-16,-25 0 0,25 0 15,0 0 1,25-75-1,-25 25-15,25 0 16,-25 1-16,25-1 0,-25 0 16,0-25-16,25 26 0,-25-1 15,24 25-15,1 0 16,0 0 15</inkml:trace>
  <inkml:trace contextRef="#ctx0" brushRef="#br0" timeOffset="201356.5484">20042 8434 0,'-49'0'31,"98"0"-31,-49 24 16,-25 26-1,25-25-15,0 0 16,0-1-16,0 1 0,0 0 16,25-25-1,0-25-15,0 0 16,0 1-16,-1-1 15,1-25-15,0 50 0,-25-25 16,25 25-16,-25 25 31,0 0-15,0 0-16,0 0 16,25-1-1,-1-24-15,1 0 0,0 0 0</inkml:trace>
  <inkml:trace contextRef="#ctx0" brushRef="#br0" timeOffset="201565.0658">20935 8161 0,'0'0'0,"-25"0"15,25 25 1,-24-1-16,24 1 0,-25 0 15,25 25-15,0-1 0,0-24 0,-25 25 16,25-26-16,0 1 0,0 0 16,0 25-16,0-26 15,0 1-15,0-50 16</inkml:trace>
  <inkml:trace contextRef="#ctx0" brushRef="#br0" timeOffset="201729.3584">20687 8384 0,'-25'-25'16,"75"25"-1,-25 0-15,0 0 16,24 0-16,-24 0 0,0 0 16,49 0-16,-49-25 0,0 25 15,0 0-15,-1-24 0</inkml:trace>
  <inkml:trace contextRef="#ctx0" brushRef="#br0" timeOffset="202163.486">21084 8186 0,'0'0'0,"0"24"31,-25-24-31,25 50 0,0-25 16,-25 0-16,25-1 0,0 1 0,0 0 15,-24 25-15,24-26 0,0 1 16,0 0-16,0 0 15,24-25-15,1 0 16,0 0-16,0 0 16,0-25-16,-1 25 0,-24-50 15,25 50-15,0-24 0,-25 48 47,0 1-31,-25-25-16,25 25 15,25 0-15,25-25 16,-26 0-16,1 0 0,0 0 16,25 0-16,-1-25 0,-24 0 15,0 25-15,0-25 0,-25 1 16,24-1-16,1-25 0,-25 25 16,0 1-16,-25 24 15,1 0-15,24 24 16,-25 1-16,25 0 15,0 25-15,0-1 0,0-24 16,25 0-16,-1 0 0,26 24 16,-25-49-16,0 25 0,-1-25 0</inkml:trace>
  <inkml:trace contextRef="#ctx0" brushRef="#br0" timeOffset="202643.419">18430 9277 0,'0'-25'16,"0"0"-1,-25 25-15,25-24 16,-25 24-16,25-25 16,-25 25-16,1 0 15,-1 25-15,0-25 16,25 24-16,-25 1 0,0 0 16,1 25-16,24-26 0,-25 1 15,25 0-15,0 0 0,0 0 16,25 24-16,24-24 0,-24-25 15,49 0 1,-49 0-16,25-25 0</inkml:trace>
  <inkml:trace contextRef="#ctx0" brushRef="#br0" timeOffset="202926.4871">18752 9252 0,'0'0'16,"-24"0"-16,-26 0 15,25 0-15,0 0 16,25 50-16,-24-50 0,24 25 0,-25 24 15,25-24-15,0 0 16,0 0-16,25-1 0,-1-24 16,1 0-16,0 0 0,0 0 15,24-24 1,-24-1-16,-25 0 0,25 0 0,-25 0 16,0 1-16,0-1 0,0 0 15,-25 0-15,0 25 16,1 0-16,-1 0 15,0 25-15,25 0 16,25 0 0,24-25-16,-24 0 15,0 0-15</inkml:trace>
  <inkml:trace contextRef="#ctx0" brushRef="#br0" timeOffset="203390.426">18976 9227 0,'24'0'0,"-148"75"0,224-150 16,-76 100-1,-24 0-15,-24-25 16,24 25-16,0 0 0,0-1 16,0 26-16,-25-25 15,25 0-15,0-1 16,25-73 0,-1 24-16,1 0 15,0 0-15,0 1 16,24-26-16,-24 25 15,0 0-15,0 25 16,-25 25 0,0 25-1,0-25-15,0-1 16,0 1-16,0 0 0,0 0 16,0 0-1,25-25 1,-25-25-16,24 25 0,1-50 0,25 1 15,-25 49-15,-1-25 16,1 0-16,0 25 0,0-25 16,-25 50 15,0 0-31,-25-25 0,25 25 16,0-1-16,-25 1 0,25 0 15,-25 0-15,25 0 16,25-25-1,0-25 1,0 0-16</inkml:trace>
  <inkml:trace contextRef="#ctx0" brushRef="#br0" timeOffset="203762.8253">19621 9227 0,'0'25'15,"0"0"1,-25-25-16,25 25 0,0 0 15,0 24-15,-25-24 16,25 0-16,0 0 16,0-1-16,0 1 15,0-50 1,25 1-16,-25-1 16,25 0-16,-25 0 0,24 0 15,1 1-15,-25-1 16,25 0-16,0 25 0,0-25 0,-25 0 15,24 25 1,-24 25 0,0 0-16,0 0 15,0 24-15,-24-49 0,24 25 16,0 0-16,0 0 0,0 0 16,0-1-16,24-24 15,-24-24 1,25-1-1,0 25-15,0-50 0,0 50 16</inkml:trace>
  <inkml:trace contextRef="#ctx0" brushRef="#br0" timeOffset="204723.8819">19993 9227 0,'0'0'0,"0"25"47,-25-25-47,25 25 0,0 0 15,0 0-15,-25-25 0,25 24 16,0 1-16,25-25 78,-25-25-62,25 1-1,-25-1 1,0 0-16,24 25 16,1 0 62,-25-25-63,25 25 17,-25 25 15,0 0-47,0 0 0,-25-1 15,25 1-15,0 0 16,0 0-16,0 0 15,25-25 1,-25-25-16,25 25 16,-25-25-16,25 0 15,-1 0-15,1 1 0,0 24 0,0-25 16,0 0-16,-1 25 16,-48 25 30,24 0-46,0-1 16,0 1-16,-25-25 0,25 25 16,0 0-16,0 0 15,25-25 1,-1 0-16,1 0 16,0-25-16,0 25 0,0-25 15,-1 25 1,-48 0 31,-1 0-47,25-25 31,0 0-15,0 1-16,25 24 0,-25-25 15,0 0-15,0 0 0,0 0 16,0 1-16,0-1 15,-25 25 17,50 0 15,-25 25-32,24-25-15</inkml:trace>
  <inkml:trace contextRef="#ctx0" brushRef="#br0" timeOffset="204900.1238">20613 9252 0,'-25'0'0,"0"0"16,25 25-16,25 0 31,0-25-31,-25 25 0,24-25 15,1 0 17</inkml:trace>
  <inkml:trace contextRef="#ctx0" brushRef="#br0" timeOffset="205307.3697">20762 9227 0,'0'0'0,"-25"0"15,0 0-15,0 0 16,0 0-16,0 0 15,1 25-15,-1 0 0,0-25 16,25 25-16,0 24 0,0-24 16,25 0-1,0-25-15,-1 25 16,1-25-16,0 0 0,25 0 16,-1-25-16,-24 0 0,0 25 15,25-25-15,-26 25 0,1-24 16,25-1-16,-25 25 0,-25-25 15,-25 25 1,0 0 0,25-25-16,-50 25 0,26 0 15,24 25-15,-25-25 16,25 25-16,0 0 0,25-25 16,-1 0-1,1 0-15,0 0 16,0 0-1,-25 24 1,0 1-16,25-25 31,-1 0-31,1 0 16,0-25-16</inkml:trace>
  <inkml:trace contextRef="#ctx0" brushRef="#br0" timeOffset="205480.6211">21258 9153 0,'-124'149'16,"248"-323"-16,-124 199 0,24-99 0,-24 49 15,25 25-15,-25 25 32,0-1-32,-25 1 0,25 0 0,-24 25 15,-1-26-15,25 26 0,0-25 16,0 0-16,-25 24 0,25-24 16,-25 0-16,0-25 31</inkml:trace>
  <inkml:trace contextRef="#ctx0" brushRef="#br0" timeOffset="205721.8551">21109 9302 0,'0'0'0,"-25"0"15,25-25-15,25 25 32,0-25-32,24 25 0,-24 0 15,0 0-15,0 0 0,24 0 0,-24 0 16,49 0-16,-49 0 15,0 0-15,0 0 0,0 0 16,-25 25 0,0 0-1,-25 0-15,0-1 0,25 1 16,-25-25-16,25 25 16,0-50-1</inkml:trace>
  <inkml:trace contextRef="#ctx0" brushRef="#br0" timeOffset="206301.3096">21456 9128 0,'0'0'0,"0"-25"0,-25 25 0,25 25 31,50-25-15,-50 25-16,49 0 15,1 0-15,-25-25 16,0 0-16,-1 24 15,26 1-15,-25-25 0,-25 25 16,0 0 0,0 0-16,-25-1 0,0 1 15,25 0-15,0 0 0,0 0 32,25-25-32,0 0 0,0-25 15,0 25 1,-25-50-16,24 25 0,-24 1 0,0-26 15,0 25-15,-24-24 0,24 24 16,-50 25-16,50-25 0,-25 25 16,0 0-16,25 25 31,25-25-31,0 0 16,0 0-16,0 0 0,-1 25 0,1-25 15,0 0-15,0 0 0,0 0 16,-1 0-16,-24 24 15,25-24-15,-25 25 16,0 0-16,0 0 16,0 0-16,-25-25 0,25 24 15,25-24 1,0-24 0,0-1-16,0 25 15,-1-25-15,1 25 0,25-25 16,-25 0-16,-1 25 0,1 0 15,-25 25 1,0 0-16,-25 0 16,25 0-16,0-1 0</inkml:trace>
  <inkml:trace contextRef="#ctx0" brushRef="#br0" timeOffset="207064.0259">18653 10071 0,'-25'25'16,"25"-1"-16,-24-24 15,24 25 1,-25 0-16,0 0 0,25 0 0,-25-25 16,25 24-16,-25 1 15,50-25 1,0-49 0,0 49-16,0-25 0,-1 0 15,1 25-15,0-25 0,25 0 16,-26 25-16,1 0 0,0 0 0,0 0 15,0 25-15,-1 0 0,-24 0 16,0 0-16,0-1 16,0 1-16,-24 0 0,24 0 0,-50-25 15,25 25 1,-24-25-16,24 0 0,0 0 0,0 0 16,25-25-1,0 0 1,25 25-16,0 0 0,0 0 15,-1 0-15,1-25 0,0 25 16,0 0-16,49 0 0,-49-25 0,0 25 16,0 0-16,-1-24 15,1 24-15,0-25 0,0 0 16,-25 0 0,25 0-16,-25 1 15,-25 24-15,0 0 16,0 0-16,0 24 0,1-24 15,24 25-15,-25 25 0,0-25 16,25-1-16,0 1 16,25 25-16,24-25 15,-24-25-15,0 0 0,0 0 16,24 0-16,-24-25 0,0 25 0</inkml:trace>
  <inkml:trace contextRef="#ctx0" brushRef="#br0" timeOffset="207243.2515">19447 9996 0,'0'0'0,"0"-25"0,25 1 16,-25-1-16,0 50 31,-25 24-31,0-24 0,25 0 16,0 0-16,-50 24 0,50-24 16,-24 50-16,-1-26 0,25-24 15,0 0-15,-25 0 0,25-1 16,-25 1-16,25 0 0</inkml:trace>
  <inkml:trace contextRef="#ctx0" brushRef="#br0" timeOffset="207699.3812">19199 10220 0,'49'148'16,"-98"-296"-16,49 123 0,25 25 31,-1 0-31,1 0 16,0-25-16,0 25 0,24 0 15,-24 0-15,0 0 16,0 25-16,-25 0 16,0-1-1,0 1-15,0 0 16,0 0-16,0 0 16,0-1-16,0 1 0,0 0 15,25-25-15,-1 0 16,1 0-16,-25-25 15,25 25-15,0-25 0,0 25 16,0-24-16,-25-1 16,24 25-16,-24-25 0,0 0 15,0 0 17,0 1-17,0-1 1,0 50 31,25-1-32,0-24 1,0 25 0,0 0-16</inkml:trace>
  <inkml:trace contextRef="#ctx0" brushRef="#br0" timeOffset="208294.4361">19819 10368 0,'-25'0'0,"50"0"47,-25-24-31,0-1-1,25 0-15,-25 0 16,25 0 0,-25 1-16,0-1 31,-25 25 0,0 0-15,0 25 15,0-25 16,25 24-47,0 1 16,-24 0-1,24 0 1,0 0-16,0-1 0,0 1 15,0 0-15,24-25 16,-24 25-16,25-25 0,0 0 16,0 0-16,0 0 15,-1-25-15,1 0 16,0-24-16,0 49 0,-25-25 16,25 0-16,-25 0 0,0 0 0,24 1 15,-24-1-15,0 0 0,25 25 16,-25-25-16,0 50 47,-25-25-47,25 25 15</inkml:trace>
  <inkml:trace contextRef="#ctx0" brushRef="#br0" timeOffset="209157.6835">20191 10418 0,'0'0'0,"-25"0"16,25 25-16,25-25 31,0-25-31,0 25 0,-1-25 16,1 0-16,-25 1 15,25-1-15,-25 0 0,25 0 16,-25 0-16,0 1 16,0-1-16,-25 25 15,0 25-15,0-1 16,1 1 0,24 25-16,-25-25 15,25-1-15,0 1 16,25 0-16,-1-25 0,1 0 15,0 0-15,25 0 16,-26-25-16,1 25 0,0-25 16,0 25-16,0-24 0,24-1 15,-24 0-15,0 25 0,-25-25 16,0 0-16,0 1 0,0-1 31,-25 25-31,0 0 16,25 25-16,-25-1 15,25 1-15,-24-25 16,24 25-16,0 25 16,0-26-16,24 1 15,1 0 1,0-25-16,0 0 16,0 0-16,-1-25 0,1 0 15,0 25-15,0-24 0,25-1 0,-26 25 16,26-50-16,-25 50 0,0-25 15,-1 25-15,1-24 0,0 24 16,0-25-16,-50 25 31,0 0-31,0 0 16,25 49-16,-24-24 16,24 0-16,-25 0 15,25 0-15,25-1 16,-1-24-1,1-24-15,0 24 16,-25-25-16,25 25 0,0-25 0,-1 0 16,1 0-16,0 25 0,0-24 15,0 24-15,-1-25 0,1 25 16,-25-25-16,0 75 16,0-26-1,0 1 1,-25 0-16,25 0 0,25-25 15,0 0 1,49 25-16,-24-25 0,24 24 16,-24-24-16,24 0 0,-24 0 15</inkml:trace>
  <inkml:trace contextRef="#ctx0" brushRef="#br0" timeOffset="209547.7501">19149 10939 0,'-25'0'0,"1"0"15,-1 25 1,25-1-16,-25 1 15,25 0-15,0 0 0,-25 0 0,25 49 16,-25 25 0,1-74-16,24 25 0,0-25 15,-25-25-15</inkml:trace>
  <inkml:trace contextRef="#ctx0" brushRef="#br0" timeOffset="210102.5634">18852 11112 0,'-25'0'0,"50"0"0,-25 0 32,49 0-32,-24 0 15,0 0-15,0 0 0,-1 0 0,51-24 16,-50 24-16,-1 0 0,1 0 16,0 0-16,0 0 0,-25 24 15,-25 26 1,0-50-1,25 25-15,0 0 0,0 0 16,25-25 0,-25 24-16,25-24 0,24 0 15,-24 0-15,-25-24 16,25 24-16,0-25 0,0 0 0,-1 0 16,-24 0-1,0 0 1,25 25 15,-25 25-31,25 0 16,-25 0-1,0 0 1,0 0 0,0-1-1,25-24-15,-25 25 16,25-25-16,-1-25 15,1 1-15,-25-1 16,25-25-16,-25 25 16,0 0-16,0 1 0,-25-1 15,25 0-15,-25 25 16,25-25-16,0 50 31,25 0-15</inkml:trace>
  <inkml:trace contextRef="#ctx0" brushRef="#br0" timeOffset="210374.4384">19695 11162 0,'0'25'47,"-25"0"-47,25 0 15,0-1-15,0 26 16,25-50-16,-25 25 16,25-25-16,24 0 15,-24 0 1,-25-25-16,25 0 0,-25 0 0,0 1 16,25-1-16,-25 0 0,0 0 15,0 0-15,-25 0 0,25 1 16,-25 24-16,0 0 15</inkml:trace>
  <inkml:trace contextRef="#ctx0" brushRef="#br0" timeOffset="211301.0378">19025 11757 0,'0'0'0,"-25"0"15,1 0-15,48 0 32,26 0-32,-25-24 15,0 24-15,24-25 0,-24 0 16,-25 0-16,25 25 0,0-25 0,-1-24 15,-24 24 1,-24 25 0,-1 0-16,0 0 15,0 25-15,0 24 16,25-24-16,-24-25 0,24 25 16,0 0-16,0 0 0,24-1 15,-24 1-15,25-25 0,0 0 16,0 0-16,0 0 15,-1-25-15,1 25 0,-25-24 16,50-1-16,-25 0 0,-1 25 0,-24-25 16,25 0-16,0 25 0,-25-24 15,25 24-15,-25 24 32,-25 1-32,25 0 15,0 0-15,-25 0 0,25-1 0,0 1 16,0 0-16,25-25 15,0-25 1,0 0 0,24-24-16,-24 24 15,0 0-15,-25 0 0,25 1 16,0 24-16,-25 24 16,0 1-1,0 0-15,-25 0 16,25 0-16,0-1 0,0 1 15,0 0-15,25-25 16,-1 0-16,1-25 16,0 0-16,0 25 0,-25-24 15,49-26-15,-24 25 0,0-24 16,0 24-16,0 0 0,24-25 16,-24 26-16,-25-1 0,25 25 15,-25-25-15,0 50 16,0 0-1,-25-1-15,0 26 16,25-25-16,-25 0 0,25-1 0,-24 1 16,24 25-16,0-25 15,0-1-15,-25-24 0</inkml:trace>
  <inkml:trace contextRef="#ctx0" brushRef="#br0" timeOffset="211571.7346">19769 11683 0,'-24'0'16,"48"0"0,1 0-1,0-25-15,49 25 0,-49 0 16,0 0-16,0 0 0,0 0 16,24-25-16,-24 25 0,0 0 15,-25-24-15,25 24 16,-25 24 15,0 1-31,0 0 16,0 25-1,0-26-15,0 1 16</inkml:trace>
  <inkml:trace contextRef="#ctx0" brushRef="#br0" timeOffset="211724.3272">20216 11485 0,'0'0'15,"0"-25"-15,-25 25 0,25-25 16,-25 25-16,25 25 31,25-25-31,-25 25 16,25-25-16,0 0 0</inkml:trace>
  <inkml:trace contextRef="#ctx0" brushRef="#br0" timeOffset="211899.5706">20489 11410 0,'-25'0'16,"25"25"-1,0 0-15,-25 24 16,25-24-16,0 0 0,-25 25 15,25-26-15,-25 1 0,25 25 0,-24-25 16,24-1-16,0 1 0,0 0 16</inkml:trace>
  <inkml:trace contextRef="#ctx0" brushRef="#br0" timeOffset="212178.1953">20290 11633 0,'0'0'0,"25"0"31,25 0-15,-26 0-16,1 0 0,25 0 0,-25 0 15,24 0-15,-24 0 0,25-24 16,-26-1-16,1 25 16,0-25-16,-25 0 0,0 50 31,0 25-16,0-1 1,-25-24-16,25 0 0,-25 0 16,25-1-16,0 1 15,0-50 1</inkml:trace>
  <inkml:trace contextRef="#ctx0" brushRef="#br0" timeOffset="212312.7004">20687 11485 0,'0'0'0,"0"-25"0,0 0 31,25 25-15,25 0 0</inkml:trace>
  <inkml:trace contextRef="#ctx0" brushRef="#br0" timeOffset="212834.4529">20861 11658 0,'0'0'0,"-25"25"0,50-25 32,0-25-32,-1 25 0,1 0 15,0 0-15,0-49 16,-25 24-16,0 0 15,0 0-15,-25 25 16,0 0 0,0 0-16,25 25 0,-24-25 15,24 25-15,24-25 16,-24 25-16,25-25 0,0 0 16,0 0-16,0 0 0,24 0 15,-24 0-15,-25-25 0,25 25 16,0-25-16,-1 25 0,26-50 0,-25 50 15,0-24-15,-25-1 16,24 25-16,26-25 0,-25 0 16,0 0-16,-25 1 15,-25 24 1,0 0-16,-25 24 16,50 1-16,-24 0 15,24 0 1,0 24-16,0-24 0,0 0 15,0 0-15,0 24 0,0-24 16,0 0-16,0 0 16,0 0-16,-25-25 15,0 0 1,0 0 0,0-25-16,1 25 15,24-25-15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11T04:43:32.8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9128 6350 0,'0'-25'31,"0"50"63,0 0-78,0 0-1,0-1 1,0 1-16,0 0 15,0 0 1,0 0-16,0-1 16,0 1-1,0 0-15,0 0 0,0 0 16,0-1 0,0 1-16,0 0 0,0 0 15,0 24-15,0-24 16,0 0-16,0 0 0,0 25 15,0-26 1,0 1-16,25-25 0,-25 25 0,0 0 16,25 0-16,-25-1 15,0 1-15,0 0 0,0 25 16,0-26-16,0 1 16,0 0-16,0 0 0,0 0 15,0-1-15,0 1 0,0 0 16,0 25-16,0-26 15,0 1-15,25-25 16,-25 25-16,0 0 0,0 0 16,0-1-16,0 1 0,0 25 15,0-25-15,0-1 16,0 1-16,0 25 16,0-25-16,0-1 15,24 1-15,-24 0 16,0 0-16,0 0 15,0-1-15,0 1 0,0 0 16,0 0-16,0 0 16,0 24-16,0-24 0,0 0 15,0 0-15,0 0 16,0 24-16,0-24 0,0 0 16,-24 24-16,24-24 15,0 0-15,0 0 16,0 24-16,0-24 15,0 0-15,0 0 16,0 24-16,0-24 16,0 0-16,0 0 0,0 0 0,0 24 15,0-24 1,0 0-16,0 0 0,0 49 16,0-49-16,-25 0 0,25-1 15,0 1-15,0 0 0,-25 25 16,25-25-16,0-1 0,0 1 0,0 0 15,-25 49-15,25-49 0,0 0 16,0 0-16,0 0 16,-25-1-16,25 51 0,0-50 15,-24 24-15,24-24 0,0 25 0,-25-1 16,25-24-16,-25 0 0,25 0 16,0-1-16,-25 1 15</inkml:trace>
  <inkml:trace contextRef="#ctx0" brushRef="#br0" timeOffset="2126.3537">9153 6226 0,'25'0'94,"-25"-25"-78,25 25-16,-1 0 0,-24-25 15,25 25-15,0 0 0,0 0 16,0 0 0,-1 0-16,1 0 0,-25-24 15,50 24-15,-25 0 0,-1 0 16,1 0 0,25 0-16,-25 0 0,24 0 0,-24 0 15,0 0-15,0 0 0,49 0 16,-24 0-16,-1 0 0,-24 0 15,25 0-15,-1 0 0,51 0 0,-51 0 16,1 0-16,-1 0 0,1 0 16,49 0-16,-74 0 0,25 0 15,-1 0-15,1 0 0,-25 0 16,74 0-16,-74 0 0,24 0 16,1 0-16,-25 0 0,74 0 15,-74 0-15,24 0 0,1 0 16,-1 0-16,1 0 0,25 0 15,-26 0-15,1 24 0,-1-24 16,1 0-16,-25 0 0,49 0 16,-24 0-16,-25 0 0,-1 0 15,1 0-15,0 25 0,-25 0 125,-25-25-125,25 25 16,0 0 0,0-1-16,-25 1 15,25 0-15,0 0 16,0 0-16,0-1 15,0 26-15,-24-25 0,24 0 16,0-1-16,0 1 0,0 25 16,0-25-16,0-1 15,0 1-15,0 0 0,0 25 16,-25-26-16,25 1 16,0 0-16,0 0 15,0 0-15,0 0 0,0-1 0,0 1 16,0 0-16,0 49 0,0-49 0,0 0 15,25 0-15,-25 24 0,0 1 16,0 0-16,24-26 0,-24 26 16,0-25-16,25 0 0,-25 49 15,25-24-15,-25-26 0,0 26 16,25-25-16,-25 49 0,0-24 16,0-25-16,0 24 0,0-24 15,0 25-15,0 24 0,0-49 16,0 25-16,0-1 0,0-24 15,0 49-15,0-49 0,0 25 16,25-1-16,-25-24 0,0 25 16,0 24-16,0-49 0,0 25 15,0-1-15,0-24 0,0 74 16,0-49-16,0-25 0,0 24 16,0 1-16,0-25 0,24 74 15,-24-74-15,25 24 0,-25-24 0,0 25 16,25 24-16,-25-49 0,0 25 15,0-1-15,0-24 0,0 25 16,25 24-16,-25-24 0,0-26 16,0 1-16,0 25 0,0-1 15,0-24-15,0 0 16,0 0-16,0 0 16,-25-25-1,0 0-15</inkml:trace>
  <inkml:trace contextRef="#ctx0" brushRef="#br0" timeOffset="2714.4274">9153 9773 0,'0'0'0,"-25"0"0,50 0 31,0 0-16,24 0-15,-24 0 0,0 0 16,25 0-16,-26 0 0,51 0 16,-26 0-16,1 0 0,0 0 15,-1 0-15,26 0 0,73 0 0,-48 0 16,-26 0-16,25 0 0,1 0 16,-1 0-16,99 0 0,-123 0 15,24 25-15,-25-25 0,1 25 16,73-25-16,-73 0 0,-26 24 15,1-24-15,0 0 0,24 0 16,-24 0-16,-25 0 0,-1 0 16,1 0-1,-25-24 1,-25 24-16</inkml:trace>
  <inkml:trace contextRef="#ctx0" brushRef="#br0" timeOffset="3640.2428">9153 4837 0,'-25'-25'16,"0"0"-1,1 25 17,-1 0-17,0 0-15,0 25 16,0 0-16,0-25 0,1 0 15,24 25-15,0 0 0,0-1 16,-25-24-16,25 25 0,0 0 16,25 0-16,-1 0 15,1-1-15,0 1 16,0-25-16,0 25 0,0 0 16,-25 0-16,24-25 0,-24 24 15,25 1-15,-25 0 16,0 0-1,-25-25-15,1 0 0,24 25 16,-25-25-16,0 0 0,0 0 16,0 0-16,0 0 0,1 24 15,-1-24-15,0 0 16,50-24 0,0-1-1,-1 25-15,1 0 16,0 0-16,25-25 0</inkml:trace>
  <inkml:trace contextRef="#ctx0" brushRef="#br0" timeOffset="3924.2753">9252 5135 0,'0'0'0,"25"0"15,-25-25 17,25 25-32,-25-25 15,25 25 1,-25-25-16,24 0 0,-24 1 31,-24 24-31,-1 0 16,0 0-16,0 24 15,0 1-15,25 0 16,-24 0-16,24 0 16,0-1-16,24 1 15,-24 0-15,25-25 16,0 25-16,0-25 15,0 0-15,-1 0 0,1 0 16,0-25-16</inkml:trace>
  <inkml:trace contextRef="#ctx0" brushRef="#br0" timeOffset="4249.2419">9575 5060 0,'0'-25'0,"0"50"0,0-25 47,-25 25-47,25 0 15,0 0 1,0-1-16,0 1 0,0 0 16,25-25-1,-1-25 1,1-24 0,0 49-16,-25-25 0,25 0 15,0 0-15,-25 50 47,0 0-31,0 0-16,0-1 0,0 1 15,0 0-15,24-25 16,1 0-16,0 0 16,0 0-16,0 0 0,24 0 15,-24-25-15</inkml:trace>
  <inkml:trace contextRef="#ctx0" brushRef="#br0" timeOffset="5011.6769">10071 5110 0,'0'0'0,"25"-25"0,-25 0 16,0 0-1,-25 25-15,25-24 0,-25 24 16,0 0-16,0 0 16,0 24-1,1-24-15,-1 25 16,25 0-16,-25 25 15,25-26 1,0 1-16,25-25 16,0 0-16,-1 0 0,1 0 15,25-25-15,-50-24 0,25 49 16,0-25-16,-25 0 0,24 0 16,1-24-16,-25 24 15,0 0-15,25 0 16,-25 1-16,0-1 0,-25 50 31,25-1-15,0 1-16,-25-25 0,25 50 15,0-25-15,0-1 0,0 1 16,0 0-16,0 0 0,25 0 16,0-25-16,0 24 15,0-24-15,-1 0 0,1 0 0,0 0 16,0-24-16,0 24 0,-1-25 15,1 0-15,0 0 0,0 0 32,-25 1-32,0-1 15,-25 25 1,0-25 0,0 50-1,25 0 1,0-1-1,0 1 1,0 0 0,25-25-1,0 0 1,0 0 0,0 0-16,-1-25 15,1 25 1,0 0-1,-25 25 1,25-25-16,-25 25 0,0 0 16,25-25 15,-25-25-31,24 25 16,-24-25-16,25 0 15,0-24-15,0 24 0,-25 0 0,25 0 16,-1 0-16</inkml:trace>
  <inkml:trace contextRef="#ctx0" brushRef="#br0" timeOffset="6841.9488">18207 4713 0,'0'0'0,"0"-25"0,0 50 46,0 0-46,0-1 16,0 26 0,0-25-16,-25 0 0,25 24 15,-25-24-15,25 50 0,0-51 0,-25 1 16,25 0-16,0 0 0,0 0 16,0-75 15,0 25-31,0 0 15,0 1-15,0-1 0,25-50 16,-25 51-16,0-1 0,25 0 0,0 0 16,-1 0-16,26 0 0,-25 1 15,0 24-15,-1 0 0,1 0 16,0 0-16,0 0 0,0 0 16,-25 24-16,0 1 15,0 0-15,0 0 0,-25 0 16,25 0-16,-50-1 0,-24 26 15,49-50-15,0 25 16,0-25-16,1 0 0,-1 25 16,0-25-16,0 0 15,50 0 17,0 0-17,0 0-15,-1 0 16,1 24-16,0-24 0,0 25 15,0-25-15,-1 25 0,26-25 16,0 0-16,-26 25 0,1-25 16,0 0-16,0 0 0,0 0 15,24 0-15,-49-25 0,25 25 16,0-25-16,-25 0 0,25 1 16,0 24-16,-25-25 0,0 0 15,0 0-15,0 0 16,-25 25-16,0 0 15,-25 0 1,26 0-16,-1 25 16,0 0-16,25 0 15,0 0-15,0-1 16,0 26-16,25-50 0,-25 25 16,25 0-16,-1-25 0,1 0 15,25 24-15,-1-24 16,-24 0-16,0 0 0,49-24 15,-49-1-15,0 25 0,0-25 16,24 0-16,-24 25 0,25-49 0,-25 24 16,-1 0-16,-24 0 15,25 0-15,-25 1 16,-25 24 0,1 0-16,-1 0 15,0 0-15,0 0 16,0 24-16,1-24 15,-1 25-15,25 0 16,0 0-16,0 0 0,-25-25 16,25 24-16,0 1 0,0 0 15,25 0-15,0 0 16,-1-25-16,26 0 16,-25 24-16,0-24 0,-1 0 0,1 0 15,0 0-15,25-24 0,-26 24 16,1-25-16,0 0 0,0 25 15,24-50-15,-24 50 0,-25-24 16,25-1-16,0 0 16,-25 0-16,0 0 0,0 1 15,-25 24 17,25 24-17,-25-24-15,25 25 0,-25 0 16,25 0-16,-24 0 0,24-1 15,0 1-15,0 0 16,0 25-16,24-26 16,1-24-16,0 0 15,0 0-15,0-24 16,-1-1-16</inkml:trace>
  <inkml:trace contextRef="#ctx0" brushRef="#br0" timeOffset="7126.3653">19496 4887 0,'0'0'16,"-24"0"-16,24 24 47,0 1-47,24 0 0,1 0 16,0-25-16,0 0 0,0 25 15,0-25-15,-1 0 16,1 0-16,0 24 15,0-24-15,0 0 0,-25 25 16,0 0 0,-25-25-16,25 25 0,-25-25 0,25 25 15,-25-25-15,0 24 16,25-48 15,0-1-31,0 0 0,0 0 0</inkml:trace>
  <inkml:trace contextRef="#ctx0" brushRef="#br0" timeOffset="7422.3959">19645 4812 0,'0'0'0,"0"-25"16,0 0-1,0 50 1,25 0 0,0 0-16,-25 0 0,0 0 15,25-1-15,0 1 0,-25 0 16,0 0-16,24 0 15,-24-1-15,0 1 0,0 0 16,0 0-16,25 0 16,-25-1-1,25-24-15,-25-24 16,25 24 0,-25-25-16,0 0 0,25 0 15,-25 0-15,24 1 0,-24-1 16,25 0-16,-25 0 0,0 0 15,25 25 1</inkml:trace>
  <inkml:trace contextRef="#ctx0" brushRef="#br0" timeOffset="7822.2434">19968 5135 0,'0'0'0,"0"24"15,25-24-15,-1 0 16,1-24-1,0-1 1,0 0-16,-25 0 0,0 0 16,0 1-16,0-1 0,0 0 15,-25 0-15,0 25 16,0 0 0,1 0-16,24 25 15,0 0-15,0 0 16,49-25-16,-24 24 0,0 1 15,0-25-15,-1 0 0,1 0 16,25 0-16,-25 0 16,-1 0-1,1 0-15,-25 25 32,0 0-17,-25-25-15,25 25 0,-24-25 16,48-25-1,26-25 1,-50 25-16,25 1 0,0 24 16,-1-25-16,1 0 0,25-25 15,-25 26-15</inkml:trace>
  <inkml:trace contextRef="#ctx0" brushRef="#br0" timeOffset="14272.4852">18107 6028 0,'0'0'0,"0"-25"32,25 25-1,-25 25 0,0-1-15,0 1-1,25-25-15,-25 25 0,0 0 16,0 0-16,0-1 0,25 1 16,-25 25-16,0-25 15,0-1-15,0 1 0,0 0 16,25 0-16,-25 24 0,0-24 15,0 0-15,0 0 0,0 24 16,0-24-16,0 25 0,0-1 16,0-24-16,0 0 0,24 25 15,-24-1-15,0-24 0,0 25 0,0-25 16,25-1-16,-25 26 16,0 0-16,0-26 0,0 1 0,0 0 15,0 0-15,25 24 0,-25-24 0,0 25 16,0-25-16,0-1 15,0 26-15,0 0 0,0-1 16,0-24-16,0 0 0,0 24 16,0 26-16,0-50 0,0 24 15,0-24-15,25 25 0,-25-26 0,0 51 16,0-50-16,0-1 16,0 26-16,0-25 0,0 25 0,0-26 15,-25 26-15,25-25 16,0 0-16,0 24 0,0-24 15,0 0-15,0 0 0,0-1 16,0 26-16,0-25 0,0 0 16,0 24-16,0-24 0,0 0 15,0 49-15,-25-24 0,25-25 16,0 24-16,0 1 0,-25 24 16,25-49-16,0 0 0,-24 0 15,24 24-15,0-24 0,-25 25 0,25-25 16,0-1-16,0 1 0</inkml:trace>
  <inkml:trace contextRef="#ctx0" brushRef="#br0" timeOffset="15537.0224">18132 6127 0,'25'0'32,"0"0"-17,0 0-15,-1 0 16,1 0-16,0 0 0,0-25 16,0 25-16,24 0 0,-24 0 15,0 0-15,24 0 0,-24 0 16,50-25-16,-26 25 0,1 0 15,-25 0-15,24 0 0,1 0 0,74 0 16,-74 0-16,-1 0 0,26 0 16,-1 0-16,-24 0 15,98 0-15,-73 0 0,-1 0 0,26 0 16,-26 0-16,75 0 0,-75 0 16,25 0-16,-49 0 0,24 25 15,1-25-15,24 0 0,-49 0 0,-1 0 16,1 0-16,-25 0 15,-1 0-15,26 0 0,-25-25 16,0 25-16,-1 0 0,1 0 16,-25 25 62,0 0-78,0 0 15,0-1 1,0 1-16,-25-25 16,25 25-16,0 0 0,0 0 15,-24 24-15,24-24 0,0 25 16,-25-26-16,25 1 0,0 50 16,0-51-16,0 26 0,0-25 0,0 24 15,0-24-15,0 50 0,0-51 16,25 26-16,-25-25 0,0 25 15,0 49-15,0-50 0,0 1 16,0 49-16,0-49 16,0 74-16,0-75 0,0 1 0,0 0 15,24-1-15,1 50 0,-25-74 16,25 25-16,-25-1 16,25 1-16,-25 0 0,25 49 15,-25-49-15,0 24 0,0-24 16,25-1-16,-25 50 0,0-74 15,0 25-15,0-1 0,0 26 0,24-26 16,-24 51-16,0-51 0,0 1 16,25-1-16,-25 1 15,0 49-15,0-49 0,0 0 0,0-1 16,0 26-16,0-26 0,0 75 16,0-74-16,0 24 0,0-24 15,0-1-15,0 26 0,0-26 16,0-24-16,0 0 15,0 0-15</inkml:trace>
  <inkml:trace contextRef="#ctx0" brushRef="#br0" timeOffset="16320.135">18207 9475 0,'-25'0'15,"25"-24"1,25 24-1,-1 0-15,1 0 0,0 0 16,0 0-16,0 0 16,-1 0-16,1 0 15,25 0-15,-25 0 0,24-25 16,1 25-16,0 0 0,-1 0 16,50 0-16,-49 0 0,24 0 15,1 0-15,-26 25 0,100-25 0,-74 0 16,-26 0-16,26 0 15,-1 24-15,0-24 0,51 0 0,-51 25 16,-24-25-16,-1 0 16,26 0-16,24 0 0,-50 0 15,1 0-15,0 0 0,-1 0 0,1 0 16,24 0-16,-49 0 0,25 0 16,-26 0-16,1 0 0,25 0 15,-50-25-15,25 25 0,-1 0 16,1 0 15,-50 0 0</inkml:trace>
  <inkml:trace contextRef="#ctx0" brushRef="#br0" timeOffset="18642.1433">7293 5680 0,'0'-25'15,"0"50"63,0 0-62,0 0-16,0 0 16,24-25-16,-24 24 0,0 1 0,0 0 15,0 0-15,25 0 0,-25 0 16,0-1-16,0 1 16,0 0-16,0-50 46</inkml:trace>
  <inkml:trace contextRef="#ctx0" brushRef="#br0" timeOffset="19314.4225">7317 5680 0,'0'-25'16,"25"25"31,0 0-32,25 0-15,-26 0 0,1 0 16,0 0 0,0 0-16,49 0 0,-49 0 15,0 0-15,24 0 0,-24 0 16,25 0-16,49 0 0,-49 0 0,-1 0 15,1 0-15,0 0 0,24 25 16,-24-25-16,-1 0 0,-24 0 16,25 0-16,-26 0 15,26 0-15,-25 0 0,0 25 0,-1-25 16,1 0-16,-50 0 109,25 25-93,0 0-16,-24-25 16,24 24-16,0 1 15,0 0-15,-25-25 16,25 50-16,0-25 15,0-1-15,0 1 0,0 0 0,0 0 16,0 0-16,0-1 16,-25 1-16,25 0 15,-25-25 1,0 0-16,1 0 0,-1 0 16,0 0-16,0 0 0,-24 0 15,-51-25-15,51 25 0,-1-25 16,-24 25-16,24 0 0,-24 0 15,-50 0-15,74 0 0,-24 0 16,24 0-16,25 0 0,-49 0 16,49 0-16</inkml:trace>
  <inkml:trace contextRef="#ctx0" brushRef="#br0" timeOffset="20114.753">5308 5928 0,'0'25'47,"0"0"-47,25 0 16,-25 0-16,0-1 15,0 1 1,0 0-1,0-50 1,25 25 0,-25-49-16,25 49 0,-25-25 0,0 0 15,24 0-15,-24 0 0,25 25 16,-25-24 0,25 24-16,-25 24 15,25 1 1,-25 0-16,0 0 15,25 0-15,-25-1 16,0 1-16,24-25 16,1 0-1,-25-25-15,25 1 16,0-1-16,-25 0 16,25 0-16,-1 0 15,-24 1-15,25 24 16,-25 24-1,0 1 1,0 0-16,25 0 16,-25 0-16,0-1 15,25 1-15,-25 0 16,25-25 0,-25-25-1,24 25-15,-24-25 0</inkml:trace>
  <inkml:trace contextRef="#ctx0" brushRef="#br0" timeOffset="20501.1994">5978 5928 0,'0'-24'16,"0"-1"-1,25 25-15,-25-25 16,-50 25 31,25 0-47,1 0 15,24 25-15,-25-25 0,25 25 16,-25-25-16,25 24 0,0 1 16,25 0-16,0-25 15,-1 0-15,1 25 0,0-25 16,25 25-16,-26-1 15,1-24-15,-25 25 16,0 0-16,-25-25 16,-49 0-1,74 25-15,-25-25 0,0 0 0,1 0 16,-1 0 0,25-25-1,0 0-15,25 25 16,-25-25-16,24 25 0</inkml:trace>
  <inkml:trace contextRef="#ctx0" brushRef="#br0" timeOffset="20844.0551">6325 5904 0,'25'0'0,"-25"-25"0,25 25 16,-25-25-16,-25 25 16,-49 0-16,49 0 15,0 0-15,0 25 0,0 0 16,1-25-16,-1 24 15,50-24 1,24 0-16,-24 0 16,0-24-16,0 24 15,24-25-15,-24 25 16,0 0-16,0 49 16,-25-24-16,0 0 15,0 0-15,0 24 0,0 26 16,0-26-16,0-24 0,0 25 15,0-25-15,0-1 0,0 26 0,0-25 16,-25 0 0,-25-25-16,25 0 15,1-25-15,-1 25 0,0-25 16,0 0-16,0 0 16</inkml:trace>
  <inkml:trace contextRef="#ctx0" brushRef="#br0" timeOffset="25270.6048">7342 5705 0,'0'25'78,"0"0"-47,0-1-31,0 1 16,0 0-16,0 0 15,0 0-15,0 0 16,0-1 0,0 1-16,0 0 0,0 0 15,0 0-15,25-1 16,-25 1-16,25-25 16,-25-25 46,25 25-62,-1 0 16,26-24-1,-25 24 1,0 0-16,24 0 16,-24-25-16,0 25 0,0 0 0,-1 0 15,1 0-15,25-25 0,-25 25 16,-1 0-16,1 0 0,0 0 15,0 0-15,0 0 0,-1 0 16,1 0-16,0 0 0,25 0 16,-1-25-16,-24 25 0,0 0 15,0 0-15,0 0 0,-1-25 16,1 25-16,0 0 16,0 0-16,0 0 15,-1 0 16,-24-24 32,0-1-32,0 0-15,0 0-16,0 0 15,0 0 1,0 1-16,0-1 16,0 0-16,0 0 15,25 25-15,-50 0 32,1 25-17,24 0 16,-25-25-15,0 0 0,0 25-1,0-25-15,1 0 16,-1 0-16,0 0 0,0 0 16,-24 0-16,24 0 0,0 0 0,0 0 15,0 0-15,0 0 0,-49 0 16,49 0-16,0 0 0,1 0 15,-1 0-15,-25 0 0,25 0 16,1 0-16,-1-25 0,0 25 16,0 0-16,0 0 0,1 0 15,-1 0-15,0 0 16,0 0-16,25 25 16,-25-25-16,1 0 15,24 24 1,0-48 46,0-1 48,0 0-110,-25 25 15,25-25 1,-25 25 31,25 25-47,0 25 31,0-26-15,-25-24-16,25 25 15,0 25-15,0-25 0,0 0 16,0-1-16,-25 1 0,25 0 16,0 0-16,25-25 46,0 0-46,0 0 16,0 0 0,-25-25-16,24 25 0,1 0 15,0 0 1,0 0-16,0 0 0,-1 0 16,26 0-16,-25 25 15,0-25-15,-1 0 0,1 0 16,0 25-16,49-1 15,-49-24-15,0 0 0,25 0 0,-26 0 16,26 25-16,-25-25 0,0 0 16,0 0-16,-1 0 0,1 0 15,0 0 1,0-25 0,0 25-16,-25-24 0,0-1 15,24 0 1,-24 0-16,0 0 15,0 1-15,25 24 0,-25-25 16,0 0-16,25 25 16,-25-50-16,25 50 0,-25-25 15,0 1-15,25-26 16,-25 25-16,0 0 16,-25 25-16,0-24 15,0 24-15,0 0 16,25 24-1</inkml:trace>
  <inkml:trace contextRef="#ctx0" brushRef="#br0" timeOffset="26802.7247">9227 6945 0,'0'-24'140,"25"24"-108,0 0-1,0 0-31,0 0 31,-1 0-31,1 0 16,0 0-16,0 0 15,0 0-15,-1 0 16,1 0 0,0 0-16,0 0 15,0 0-15,-1 0 16,1 0-1,0 0-15,0 0 16,0 0 0,24 0-16,-24 0 15,0 0-15,0 0 16,-1 0-16,1 0 16,0 0-1,0 0-15,0 0 0,-1 0 16,1 0-16,0 0 0,25 0 15,-25 0-15,-1 0 0,26 0 16,-25 0-16,49 0 0,-49 0 16,0 0-16,24 0 0,-24 0 15,0 0-15,49 0 0,-49 0 16,25 0-16,-25 0 0,24 0 0,26 0 16,-26 0-16,1 0 0,-1 0 15,1 0-15,0 0 0,49-25 16,-50 25-16,1 0 0,0 0 15,-1 0-15,1 0 0,24 0 16,-49 0-16,0 0 0,0 0 16,0 0-16</inkml:trace>
  <inkml:trace contextRef="#ctx0" brushRef="#br0" timeOffset="27978.775">9252 7764 0,'-25'0'31,"1"0"0,48 0 47,1 0-78,0 0 16,0 0-16,0 0 16,24 0-16,-24 0 15,0 0-15,0 0 0,-1 0 16,26 0-16,-25 0 0,0 0 15,-1 0-15,1 0 0,0 0 0,49 0 16,-49 0-16,25 0 0,-1 0 16,-24 0-16,74 0 15,-74 0-15,25 0 0,-25 0 16,24 0-16,1 0 0,0 0 16,-1 0-16,-24 0 0,25 0 0,-1 0 15,-24 0-15,74 0 0,-49 0 16,-25 0-16,24 0 0,1 0 15,49 0-15,-74 25 0,24-25 16,1 0-16,0 0 0,-26 0 16,76 0-16,-76 0 0,26 0 15,-25 0-15,25 0 0,-26 0 0,26 0 16,-25 0-16,0 0 0,-1 0 16,1 0-16,0 0 15,0-25-15</inkml:trace>
  <inkml:trace contextRef="#ctx0" brushRef="#br0" timeOffset="28955.5994">9227 8607 0,'25'0'63,"0"0"-47,0 0-16,0 0 15,-1 0-15,1 0 16,25 0-16,-25 0 0,-1 0 15,1 0-15,25 0 16,-25 0-16,24 0 0,1 0 0,-25 0 16,-1 0-16,26 0 0,0 0 15,24 0-15,-24 0 0,-1 0 16,1 0-16,0 0 0,49 0 16,-50 0-16,26 0 0,-26 25 15,1-25-15,0 0 0,49 0 16,-50 0-16,1 0 15,0 0-15,24 0 0,25 0 0,-24 0 16,-1 0-16,-24 0 0,24 0 16,1 0-16,24 0 0,-25 0 0,-24 25 15,-1-25-15,1 25 0,-25-25 16,49 0-16,-49 0 0</inkml:trace>
  <inkml:trace contextRef="#ctx0" brushRef="#br0" timeOffset="29687.2265">9153 9277 0,'0'25'0,"25"-25"0,0 0 47,-1 0-47,1 0 16,0 0-16,0 0 0,0 0 15,24 0-15,-24 0 0,0 0 16,74 0-16,-74 0 0,24 0 15,1-25-15,0 25 0,49 0 16,-50 0-16,26 0 0,-26-25 16,1 25-16,0 0 0,74 0 15,-50 0-15,-24 0 0,-1 0 16,1 0-16,24 0 0,26 0 0,-51 0 16,1-25-16,-1 25 15,26 0-15,24 0 0,-49 0 16,-1 0-16,1 0 0,-1 0 15,1 0-15,25 0 0,-51 0 0,1 0 16,0 0-16,0 0 0,0 0 16,-50-24-1</inkml:trace>
  <inkml:trace contextRef="#ctx0" brushRef="#br0" timeOffset="30911.2265">10145 6449 0,'25'0'16,"-25"-25"-16,25 25 16,-25 25 46,-25 0-62,25 0 16,0 24-16,0-24 15,0 0 1,0 0-16,0 0 0,25-1 0,-25 1 16</inkml:trace>
  <inkml:trace contextRef="#ctx0" brushRef="#br0" timeOffset="31494.5569">10170 7342 0,'25'0'16,"0"0"-16,-25 25 15,24 0 1,1-25-16,-25 25 0,0-1 15,-25-24 17,25 25-32,-24-25 0,48 0 47,1 0-47,0 0 15,0 0-15,0 0 16,-25-25-16,24 25 0</inkml:trace>
  <inkml:trace contextRef="#ctx0" brushRef="#br0" timeOffset="32084.9253">10294 7913 0,'25'0'46,"0"0"-46,-1 0 16,1 0-16,0 0 16,-25 24-1,-25 1-15,25 0 0,-49 0 16,24-25-16,25 25 16,0 0-1,25-25 1,-1 0-16,1 24 15,0-24-15,0 25 16,-25 0 0,0 0-1,-25-25-15,25 25 0,-25-25 16,0 24-16,-24 1 16</inkml:trace>
  <inkml:trace contextRef="#ctx0" brushRef="#br0" timeOffset="32645.1593">10244 8830 0,'-24'0'0,"24"-24"16,0 48 15,0 1-15,24-25-16,-24 25 15,25 0-15,0-25 0,-25 25 16,25-25-16,0 0 15,-1 0-15,1 0 0,0-25 16,0 0 0,-25 0-16,0 0 0,0 1 15,0-1-15,-25 0 16,0 50 0,0 0-16,25-1 15,0 1-15,-24 0 16,24 0-16,0 0 15,0-1-15,0 1 0,0 0 16</inkml:trace>
  <inkml:trace contextRef="#ctx0" brushRef="#br0" timeOffset="33191.246">10468 9475 0,'24'0'31,"-24"-24"-31,25 24 16,0 0-16,0 0 15,-25-25-15,-25 25 32,0 0-17,0 25 1,25-1-16,0 1 16,0 0-16,0 0 15,0 0 1,25-1-16,-25 1 0,0 0 15,25 0-15,-25 0 0,25-1 16,-75-24 0,25 0-1,-24 0-15,-1 0 0,1 0 16</inkml:trace>
  <inkml:trace contextRef="#ctx0" brushRef="#br0" timeOffset="36766.5851">8508 5928 0,'-25'0'15,"0"0"32,50 0 0,0 0 15,0 0-46,0 0 0,-1 0-1,1 0 17,0 0-1,0 0-16,0 25 17,-1-25-17,1 0 17,-25 25-32,25-25 15,-25 25 16,25-25-31,0 0 32,-25 25-32,24-25 31,-24 24-31,25-24 47,-25 25-47,0 0 31,25-25-31,-25 25 16,0 0 31,25-25-47,-25 24 46,0 1 17,0 0-47,0 0-1,0 0 16,0-1 1,0 1 15,0-50-1</inkml:trace>
  <inkml:trace contextRef="#ctx0" brushRef="#br0" timeOffset="37026.187">8806 6300 0,'0'25'31,"0"0"-15,24-25-16,-24 25 15,25-25 1,0 0 0,-25-25-16,0 0 15,25 25-15,-25-25 0,0 1 16,25 24-16,-25-25 0,24 0 15</inkml:trace>
  <inkml:trace contextRef="#ctx0" brushRef="#br0" timeOffset="37899.1079">8855 6697 0,'0'25'109,"-25"-25"-109,25 25 32,0 0-17,0-1-15,0 1 16,0 0-1,0 0-15,25 0 16,-25 0-16,25-1 16,-25 1-1,0 0-15,0 0 16,0 0-16,0-1 0,0 1 16,0 0-16,0 0 15,0 0-15,0-1 16,0 1-1,0 0-15,0 0 16,0 0 0,0-1-16,0 1 15,0 0-15,0 0 16,-25-25 46,25-25-46</inkml:trace>
  <inkml:trace contextRef="#ctx0" brushRef="#br0" timeOffset="38082.4836">8830 7317 0,'-24'0'16,"24"25"15,0 0-16,0 0-15,24 0 16,1-25 0,-25 24-16,25-24 0,0 0 15,-25-24-15,25 24 0,-25-25 16,24-25-16,-24 25 16,0 1-16</inkml:trace>
  <inkml:trace contextRef="#ctx0" brushRef="#br0" timeOffset="38810.6574">8930 7789 0,'0'24'47,"0"1"-31,0 0-1,0 0-15,0 0 0,0-1 16,0 1 0,0 0-16,0 0 0,0 0 0,0 0 15,0 24-15,0-24 16,0 0-16,0 0 15,0-1-15,-25 1 32,25-50-17</inkml:trace>
  <inkml:trace contextRef="#ctx0" brushRef="#br0" timeOffset="39016.4853">8830 8086 0,'0'0'15,"0"25"1,0 0-16,0 0 16,0 0-1,0-1-15,25 1 16,0-25-16,0 25 16,0-25-16,-1-25 15,1-24 1,0 24-16,0 0 15,-25 0-15,0 0 0,0 1 16</inkml:trace>
  <inkml:trace contextRef="#ctx0" brushRef="#br0" timeOffset="39788.5299">8880 8657 0,'-25'0'0,"50"0"47,0 0-31,-50 25 77,25-1-93,0 1 16,0 0-16,-25 0 16,25 0-16,0-1 15,0 1-15,0 0 16,0 0-16,0 0 15</inkml:trace>
  <inkml:trace contextRef="#ctx0" brushRef="#br0" timeOffset="40004.8054">8756 8855 0,'0'25'31,"0"0"-15,0 0 0,0-1-16,25 1 0,0-25 15,-25 25-15,24-25 16,1 0-16,0 0 16,0 0-16,-25-25 15,25 0-15,-25 1 16,0-1-16</inkml:trace>
  <inkml:trace contextRef="#ctx0" brushRef="#br0" timeOffset="40594.6779">8806 9227 0,'0'25'63,"0"0"-47,0 0-1,0 0-15,0-1 16,0 1-16,-25 0 15,25 0-15,0 24 0,0-24 16,0 0-16,0 0 16,-25 0-16,25-1 15,0-48 17</inkml:trace>
  <inkml:trace contextRef="#ctx0" brushRef="#br0" timeOffset="40815.3375">8657 9500 0,'0'25'16,"0"0"0,0 0-1,0-1-15,0 1 0,25 0 16,-1-25-16,-24 25 0,25-25 15,0 0-15,0-25 16,0 25-16,-1-25 16,-24 0-16,25 1 0,0-1 15,-25 0-15,25 25 0,-25-25 0,0 0 16</inkml:trace>
  <inkml:trace contextRef="#ctx0" brushRef="#br0" timeOffset="73668.3752">8086 6424 0,'0'-24'16,"0"48"78,-24 1-63,24 0-16,0 0 1,0 0 0,0-1-16,0 1 15,0 0 1,0 0 0,0 0-1,0-1-15,0 1 16,0 0-16,0 0 15,0 0 1,0-1-16,0 1 16,0 0-1,0 0 1,0 0 0,0 0-1,0-1 1,0 1-16,0 0 15,0 0-15,24 0 16,-24-1 0,0 1-16,0 0 15,0 0 1,0 0 0,0-1-1,0 1 1,-24-25 62</inkml:trace>
  <inkml:trace contextRef="#ctx0" brushRef="#br0" timeOffset="73920.5314">7962 7119 0,'0'0'0,"25"0"63,-25 25-63,0 0 15,25-1 1,0-24-1,0 0 1,-1-24-16,1-1 16,0 25-16,0-25 15,-25 0-15,0 0 16</inkml:trace>
  <inkml:trace contextRef="#ctx0" brushRef="#br0" timeOffset="74850.7677">7045 7268 0,'0'25'31,"0"-1"1,0 1-17,0 0 1,0 0-1,0 0-15,0-1 16,0 1-16,0 0 16,0 0-1,0 0 1,0-1-16,0-48 47</inkml:trace>
  <inkml:trace contextRef="#ctx0" brushRef="#br0" timeOffset="76100.2642">7094 7293 0,'25'0'16,"0"0"15,0 0-31,-1 0 16,1 0-1,0 0 1,0 0-1,0 0-15,-1 0 16,1 0-16,0 0 0,0 0 16,0 0-16,-1 0 0,1 0 15,0 0-15,0 0 0,0 0 16,-1 0-16,1 0 0,0 24 16,25-24-16,-26 0 15,1 0-15,0 0 16,25 25-16,-26-25 0,1 0 15,0 0-15,0 0 0,24 0 16,-24 0-16,0 0 16,0 0-16,0 0 15,0 0-15,-1 0 16,1 0-16,0 0 0,0 0 16,0 0-1,-1 0-15,1 0 16,0 0-1,0 0 1,0 0 0,-1 25-16,1-25 15,0 0-15,0 0 16,-50 0 46,0 0-46,25 25 15,-25-25-15,25 25-16,0-1 16,0 1-16,0 0 15,0 0 1,0 0-1,0-1 1,0 1 0,0 0-16,0 0 31,0 0 16,-24-25-32,-1 0 1,0 0 15,0-25-31,0 25 16,1-25 0,-1 25-1,0 0 1,0 0-16,0 0 15,1 0-15,-1 0 0,0 0 16,0 0-16,0 0 16,0 0-16,1 0 15,-1 0-15,0 0 16,0 0-16,0 0 0,1 0 16,-1 0-16,0 0 0,-25 0 15,-24 0-15,49 0 0,0 0 16,1 0-1,-1 0-15,-25 0 0,25 0 16,1 0-16,-1 25 16,-25-25-16,25 0 0,1 0 15,-1 0-15,0 0 0,0 0 0,-24 0 16,24 0-16,0 0 16,0 0-16,0 0 15,1 0-15,-1 0 16,25-25-16</inkml:trace>
  <inkml:trace contextRef="#ctx0" brushRef="#br0" timeOffset="81652.0564">7640 5804 0,'-25'25'109,"25"0"-78,0 0 0,0 0-15,0-1 0,0 1-1,25-25 17,0 0-17,-1 0 1,1 0-1,-25-25 17,25 25-32,-25-24 15,25 24 1,-25-25-16,0 0 31,-25 25 0,25-25-15,-25 25 0,25-25-1,-25 25 1,1 0 0,-1 0 15,25 25 16</inkml:trace>
  <inkml:trace contextRef="#ctx0" brushRef="#br0" timeOffset="82157.2221">7913 5779 0,'0'25'93,"0"0"-61,0 0-32,0 0 15,0 0 1,0-1 0,0 1-1,0 0 1,0-50 46</inkml:trace>
  <inkml:trace contextRef="#ctx0" brushRef="#br0" timeOffset="82500.075">8037 5854 0,'25'-25'16,"-50"25"31,0 25-32,0-25 1,25 25-1,-25-25-15,0 0 16,25 25 0,-24-25-16,24 24 47,24-24-32,1 0 1,0 0-16,-25 25 15,25-25-15,0 0 16,-25 25-16,25-25 16</inkml:trace>
  <inkml:trace contextRef="#ctx0" brushRef="#br0" timeOffset="83882.8863">7541 7367 0,'-25'0'0,"0"0"31,25 25 48,-25-25-79,25 25 15,-25-25 1,25 24-1,0 1 17,0 0-17,25 0 17,0-25-17,0 25 16,0-25 16,-1 0-31,1-25 0,-25 0 15,0 0-16,0 0 1,0 1 0,0-1-1,-25 25 17,25-25-32,-24 25 15,-1 0 1,0 25-1,25 0 1</inkml:trace>
  <inkml:trace contextRef="#ctx0" brushRef="#br0" timeOffset="84336.8807">7739 7367 0,'-25'0'15,"25"25"17,0 0-17,25-1 1,-25 1 15,0 0-31,0 0 16,0 0-1,-25-25 32</inkml:trace>
  <inkml:trace contextRef="#ctx0" brushRef="#br0" timeOffset="84598.0098">7838 7441 0,'0'0'0,"-25"0"47,1 25-32,-1-25-15,0 0 16,0 25-16,0-25 16,25 25-1,25 0 1,0-25 0,0 24-16,0-24 15,-1 25-15,1-25 16,0 0-16,0 0 15</inkml:trace>
  <inkml:trace contextRef="#ctx0" brushRef="#br0" timeOffset="90070.5064">7045 7293 0</inkml:trace>
  <inkml:trace contextRef="#ctx0" brushRef="#br0" timeOffset="91317.8819">7020 7293 0,'0'-25'47,"-25"25"94,0 0-110,0 0-16,1 0 17,-1 0-17,0 0 1,0 0 0,0 0 15,0 0-16,1 0 48,24 25 78,0-1-95,0 1-14,0 0-17,0 0 1,-25-25-16,25 25 16,0-1-16,0 1 31,-25-25-31,25 25 0,0 0 15,0 0 1,0-1 15,0 1 1,25 0 14,0-25 48,-1 0-47,1 0-31,0 0 15,0 0-15,0 0-1,0 0 1,-1 0-1,1 0 1,0 0 15,0 0-15</inkml:trace>
  <inkml:trace contextRef="#ctx0" brushRef="#br0" timeOffset="92693.4846">8310 7367 0,'-25'0'15,"50"0"48,-1 0-16,1 0-32,0 0-15,0 0 16,0 0-16,-1 0 16,1 0-16,0 0 0,0 0 15,0 0-15,-1 0 16,1 0 0,0 0-1,-50 0 48,0 0-32,25 25-31,0 0 16,0-1-1,-24 1-15,24 0 16,0 0-1,0 0 1,0-1-16,0 1 0,0 0 16,0 0 15,0 0 0,-25-25-15,25 24-1,-25-24 17,0 0-17,0 0 1,1 0-16,-26-24 0,25 24 16,-24-25-16,24 25 15,-25-25-15,25 25 0</inkml:trace>
  <inkml:trace contextRef="#ctx0" brushRef="#br0" timeOffset="94700.0823">6648 7293 0,'-25'0'0,"0"0"16,0 0 15,0 0-31,1 0 16,-1 0-16,0 0 15,0 0 1,0 0-16,1 24 16,-1-24-1,0 0-15,0 25 0,0-25 16,1 0-16,-1 0 0,0 0 16,-25 25-16,26-25 0,-1 0 15,0 25-15,0-25 0,-24 0 16,24 0-16,0 0 0,0 0 15,0 0-15,1 0 0,-26 0 0,25 0 16,0 0-16,-24 0 0,24 0 16,0 0-16,-25 0 0,26 0 15,-1 0-15,0-25 0,0 25 16,-24 0-16,24 0 0,0-25 16,0 25-16,-24 0 0,24 0 15,-25-25-15,25 25 0,1 0 16,-1-24-16,-25 24 0,1 0 15,24 0-15,-25 0 0,25 0 0,1-25 16,-26 25-16,0 0 16,26 0-16,-26-25 0,25 25 15,0 0-15,0 0 0,-24-25 16,24 25-16,0 0 0,0 0 0,25-25 16,-49 25-16,24-24 0,0 24 15,0-25-15,1 0 16,-1 25-16,0-25 0,0 0 15,25 1 1,-25 24-16,1 0 63,24 24-48,-25 1-15,0 0 16,25 0-16,-25-25 15,25 49-15,-25-24 16,1 0-16,24 0 16,-25-25-16,25-25 31,0 0-15,25 25-16,-25-49 15,24 24-15,-24 0 16,0 0-16,25 0 15,-25 1-15,25 24 16,0 0-16,0-25 16,-1 25-16,1 0 15,25 0-15,-25 0 0,-1 0 16,1 0-16,0 0 0,25 0 16,-26 0-16,1 0 15,0 0-15</inkml:trace>
  <inkml:trace contextRef="#ctx0" brushRef="#br0" timeOffset="95756.2887">2654 6201 0,'0'0'0,"0"25"32,0 0-17,0 0-15,0-1 16,0 1-16,0 0 15,0 0-15,0 0 0,0-1 16,0 1-16,-25 0 0,25 0 16,0 0-16,0-1 0,0 1 15,0 0-15,0-50 47,0 0-31,25 25-16,0-24 0,-25-1 15,0 0-15,25 25 0,-25-25 0,25 0 16,-1 25-16,1 0 16,0 25 15,-25 0-15,0 0-1,0 0 1,0-1-16,0 1 15,25-25-15,-25 25 16,25-25-16,-25 25 16,24-25-16,1 0 15,0 0-15,0-25 16,0 0-16,-25 0 16,24 1-1,-24-1-15,0 0 16,0 0-16,-24 25 15,24-25-15,-25 25 16,0 0 15,25 25-15,0 0-16,-25 0 16,25 0-16,0-1 15,0 1 1,25-25-16,-25 25 0,25-25 15,0 0-15,-1 25 16,1-25-16,0 0 16,0-25-16,0 25 15</inkml:trace>
  <inkml:trace contextRef="#ctx0" brushRef="#br0" timeOffset="96126.9001">3200 6474 0,'0'0'0,"25"0"16,-25-25-16,0 0 15,-25 25 17,25 25-32,-25-25 15,0 25-15,25 0 16,-25-25-16,25 25 0,-24-1 16,24 1-16,24-25 31,1 0-31,0 0 15,0 0-15,-25-25 0,25 25 16,-1-24-16,1 24 16,-25-25-16,0 0 15,0 50 32,0 0-47,0-1 0,0 1 16,25-25-1,-25 25-15,0 0 16,25-25 0</inkml:trace>
  <inkml:trace contextRef="#ctx0" brushRef="#br0" timeOffset="96891.1361">3522 6449 0,'0'0'0,"0"-25"0,0 1 16,-25 24 0,1 0-1,-1 0 1,25 24 0,-25-24-16,0 0 0,25 25 15,0 0-15,-25 0 16,25 0-16,0-1 15,25 1 1,0-25-16,0 0 16,0 0-16,-25-25 15,24 25-15,1-24 0,0-1 16,0-25-16,-25 25 0,25 25 16,-25-24-16,0-1 0,0 0 15,24 0-15,-24 0 16,-24 25-1,-1 25 1,0 0 0,25 0-16,0 0 0,0-1 15,0 26-15,0-25 16,25 0 0,0-1-1,-1-24-15,1 0 0,0 0 16,0-24-16,0-1 15,0 25-15,-25-25 0,24 25 16,1-50-16,0 50 0,-25-24 16,0-1-16,25 25 15,-50 0 1,25 25-16,-25-25 16,0 0-16,25 24 0,0 1 15,0 0-15,0 0 16,25 0-1,0-1 1,0-24-16,0 0 16,-1 0-1,-24-24-15,25 24 0,-25-25 16,25 0-16,0 25 16,-25-25-1,0 50 1,0 0-1,25-25 1,-1 0-16,1-25 16,0 0-16,0 25 0,0-25 15,-1 1-15,26-1 0</inkml:trace>
  <inkml:trace contextRef="#ctx0" brushRef="#br0" timeOffset="98971.8215">8409 7714 0,'-25'0'16,"25"25"0,-25-25-1,25 25-15,0 0 16,-25-25 0,25 24-16,-24-24 15,24 25-15,-25-25 16,0 0-1,25 25-15,-25-25 0,0 25 0,1 0 16,-1-25-16,25 24 16,-50 1-16,25-25 0,1 0 0,-1 25 15,0-25-15,0 25 0,-25-25 16,26 0-16,-1 25 0,0-25 16,-25 0-16,1 25 0,24-25 15,0 0-15,-24 0 16,24 24-16,0-24 0,-25 0 0,26 0 15,-1 0-15,0 0 0,-25 0 16,50 25-16,-24-25 16,-1 0-16,0 0 0,-25 0 15,26 0-15,-1 25 16,0-25-16,0 0 0,0 0 16,-24 0-16,24 0 0,0 25 15,0-25-15,1 0 0,-26 0 0,25 0 16,0 0-16,-24 0 15,24 0-15,0 0 0,0 0 16,0 0-16,1 0 16,-1 0-16,0 0 0,0 0 15,0 0-15,1 0 0,-1 0 16,-25 0-16,25 0 0,1 0 16,-1 0-16,0 0 0,-25 0 15,26 0-15,-1 0 0,0 0 16,0-25-16,-24 25 0,-1 0 0,25 0 15,0 0-15,-24-25 0,24 25 16,0 0-16,-49 0 0,24 0 16,25 0-16,-24 0 0,-1 0 15,-24 0-15,24 0 0,0 25 16,1-25-16,-1 0 0,1 0 16,-51 0-16,51 0 0,-1 0 15,25 0-15,-24 0 0,-1 0 16,-24 0-16,24 0 0,25 0 15,1 0-15,-26 0 0,0 0 16,26 0-16,-1 0 0,0 0 16,0 0-16,25-25 0,-25 25 0,0 0 15,1 0-15,24-25 16,-25 25-16,0 0 0,0 0 31,0 0-31,1 0 16,-1 0-1,0 0 1,0 0 0,0 0-1,1-24-15,-26 24 16,25 0-16,0 0 0,1 0 16,24-25-1,-25 25-15,25-25 16,-25 25-1,25-25-15,-25 25 16,25 25 62,0 0-78,0 0 16,-25-25-16,25 24 15,0 1-15,-24-25 0,24 25 16,-25 0 0,25-50 31,0 0-32,0 0-15,0 1 16,25 24-16,-25-25 0,24 0 15,-24 0-15,25 0 16,-25 0 0,25 25-1,0 0 1,0 25 0,-1-25-16,1 0 15,0 0-15,25 25 16,-26-25-16,1 0 15</inkml:trace>
  <inkml:trace contextRef="#ctx0" brushRef="#br0" timeOffset="99940.683">2406 7739 0,'0'0'15,"-25"0"1,25 25 0,0 0-16,0-1 15,0 1-15,0 0 16,0 0-16,0 0 15,-25 24-15,25-24 0,0 0 16,0 0-16,0 0 0,-24 24 16,24-24-16,-25 0 0,25 0 15,0-1-15,-25-24 16,25 25-16,0-50 16,-25 1-1,25-1-15,0-25 16,0 25-1,0 1-15,-25 24 0,25-25 16,0 0-16,0 0 31,25 25-15,0 0-16,0 0 16,-25-25-16,25 25 0,-1 0 0,1 0 15,25 0-15,-25 0 16,-1 0-16,1 0 15,-25 25-15,25-25 0,-25 25 16,0 0 0,0 0-16,0-1 15,-25-24-15,25 25 16,0 0-16,-25-25 0,25-25 47,25-24-47,-25 24 15,0 0-15,25 0 16,-25 0-16,0 0 0,25 25 16,-25-24-16,25 24 15,-1 0 1,1 0 0,0 0-16,-25 24 0,25-24 15,0 25-15,0-25 0</inkml:trace>
  <inkml:trace contextRef="#ctx0" brushRef="#br0" timeOffset="100427.5807">2828 7987 0,'0'0'0,"0"-25"31,-25 25-15,0 0 0,0 0-16,1 0 15,-1 25 1,0 0-16,25 0 15,-25 0-15,25-1 16,25 1 0,0-25-16,0 0 15,-1-25 1,1 25-16,-25-24 0,25 24 0,-25-25 16,25 0-16,-25 0 15,0 50 32,0 0-47,0 0 16,0-1-1,25-24-15,-1 0 32,1-24-32,-25-1 15,25 25-15,-25-25 16,0 50 15,-25-25-15,25 25-1,0-1-15,0 1 32</inkml:trace>
  <inkml:trace contextRef="#ctx0" brushRef="#br0" timeOffset="100560.1517">2877 7813 0,'0'0'0,"25"0"47,0 0-32,0 0-15</inkml:trace>
  <inkml:trace contextRef="#ctx0" brushRef="#br0" timeOffset="100895.0139">3125 7689 0,'0'0'16,"0"25"31,0 0-32,0 0 1,0 0-16,-24-25 0,24 24 16,0 1-16,-25-25 0,25 25 15,0 0-15,0 24 16,-25-24 0,25 0-16,0 25 15,0-25-15,-25-1 0,25 1 16,0 0-16,0 0 15,0 0-15</inkml:trace>
  <inkml:trace contextRef="#ctx0" brushRef="#br0" timeOffset="101256.8109">3175 8136 0,'25'0'15,"-25"-25"1,25 0-16,-1 1 16,-24-1-1,0 0-15,25 25 16,-25-25-16,0 0 15,-25 25 17,1 0-32,24 25 15,-25-25-15,25 25 16,-25 0-16,25 0 16,0-1-16,0 1 15,25 0 1,0-25-1,-1 0-15,1 0 16,0-25-16,0 0 16,0 1-16,-1 24 15</inkml:trace>
  <inkml:trace contextRef="#ctx0" brushRef="#br0" timeOffset="101463.1138">3373 8037 0,'25'-25'0,"-50"50"16,50-75-1,0 50 1,-25 25-1,0 0 1,0 0-16,25-25 16,-25 24-16,0 1 0,0-50 62,25 25-62,-1 0 0,-24-49 16,25 49-16,0-25 0,0 0 0,0 0 15,-1 25-15</inkml:trace>
  <inkml:trace contextRef="#ctx0" brushRef="#br0" timeOffset="123374.5328">4366 6201 0,'0'25'172,"-25"-25"-172,25 25 15,0 0-15,0-1 16,0 1-16,0 0 16,0 0-1,0 0-15,0-1 0,0 1 16,0 0-16,25 0 15,-1 0-15,-24-1 16,25-24-16,0 0 16,0-24-1</inkml:trace>
  <inkml:trace contextRef="#ctx0" brushRef="#br0" timeOffset="124070.6183">5259 6276 0,'24'0'63,"1"0"-48,0 0 1,-25 24-16,25 1 16,-25 0-16,0 0 15,0 24 1,0-24-16,0 0 16,0 0-16,0 0 15,0-1-15,-25-24 16,0 0-16</inkml:trace>
  <inkml:trace contextRef="#ctx0" brushRef="#br0" timeOffset="124987.9883">4291 5556 0,'-25'0'16,"25"-25"-1,-24 25 16,24-24-15,-25 24 0,25 24 15,-25-24-31,25 25 16,-25 0-16,25 0 15,0 0 1,25-1-1,0-24 1,0 0-16,-1 0 16,1 0-1</inkml:trace>
  <inkml:trace contextRef="#ctx0" brushRef="#br0" timeOffset="125279.014">4415 5507 0,'-25'0'31,"25"24"-31,-24-24 0,24 25 0,0 0 16,0 0-16,24 0 15,1-25 1,0 0-16,0 0 16,-25-25-1,25 0-15,-25 0 16,0 0-16,0 1 15,-25 24 1,0 0 0,0 0-1,25 24 1,25-24 0,0 0-16</inkml:trace>
  <inkml:trace contextRef="#ctx0" brushRef="#br0" timeOffset="125624.3998">4589 5482 0,'25'0'0,"-25"25"47,0-1-31,0 1-1,0-50 32,24 25-47,-24-24 0,0-1 16,25 0-16,0 25 15,-25-25-15,25 25 16,-25 25 15,0 25-15,0-26-1,25 1-15,-25-50 47,24 1-47</inkml:trace>
  <inkml:trace contextRef="#ctx0" brushRef="#br0" timeOffset="125815.2759">4862 5308 0,'0'25'62,"0"0"-62,0 0 0,0-1 16,25 1-16,-25 0 16,0 0-16,0 0 15,0-1-15,-25-24 16,0 0-16</inkml:trace>
  <inkml:trace contextRef="#ctx0" brushRef="#br0" timeOffset="126322.2599">4762 5457 0,'0'0'0,"0"-25"16,25 0 0,0 25-1,0 0-15,0 0 0,0-24 16,-1 24-16,1 0 0,0 0 15,0 0-15,0 0 16,-1 0-16,1 0 16,-25 24 77,0 1-77,0 0 0,0 0 15,25 0-15,0-25-1,-25-25 1,25 25-16,-25-25 15,24-25-15,-24 26 16,0-1 0,0 0-16,-24 25 15,-1 0-15,0 0 16,25 25 15,25-25 0</inkml:trace>
  <inkml:trace contextRef="#ctx0" brushRef="#br0" timeOffset="126634.144">5283 5283 0,'0'-24'16,"25"24"-16,-25-25 16,0 0-1,0 50 32,0 0-47,0-1 16,0 1-1,0 0-15,0 0 0,0 0 16,0-1-16,0 1 16,25 0-1,0-25 1</inkml:trace>
  <inkml:trace contextRef="#ctx0" brushRef="#br0" timeOffset="127034.807">4415 5879 0,'-25'0'15,"25"25"1,0-1 0,0 1-16,0 0 15,25-25 1</inkml:trace>
  <inkml:trace contextRef="#ctx0" brushRef="#br0" timeOffset="127174.3318">4366 5804 0,'24'0'32,"1"0"-17,0 0-15,0 25 16</inkml:trace>
  <inkml:trace contextRef="#ctx0" brushRef="#br0" timeOffset="127450.4113">4514 5854 0,'0'25'0,"25"-25"0,-25 25 15,0-1 17,25-24-1,-25-24-31,0-1 15,25 0-15,0 0 16,-1 25 31,-24 25-47,0 0 16,25-25-1,-25 25-15,0-1 16</inkml:trace>
  <inkml:trace contextRef="#ctx0" brushRef="#br0" timeOffset="127733.0642">4862 5755 0,'0'0'0,"0"-25"0,0 0 16,0 0-1,-25 25-15,0 0 16,25-25-16,-25 25 16,0 0-1,25 25-15,-24-25 16,24 25-16,0 0 0,0 0 16,0-1-1,0 1-15,0 0 0,0 0 0,24 0 16,-24 0-16,0-1 15,0 1-15,0 0 0</inkml:trace>
  <inkml:trace contextRef="#ctx0" brushRef="#br0" timeOffset="127867.6682">4688 5879 0,'0'-25'0,"25"25"31,0 0-15,-1 0-1</inkml:trace>
  <inkml:trace contextRef="#ctx0" brushRef="#br0" timeOffset="128256.1195">4862 5804 0,'0'25'31,"0"0"-15,0 0-16,0 0 15,25-25 1,-1 0 0,-24-25-1,25 25 1,-25-25-16,0 0 0,0 0 15,-25 25 1,1 0 0</inkml:trace>
  <inkml:trace contextRef="#ctx0" brushRef="#br0" timeOffset="153416.3542">2332 8508 0,'-25'0'78,"0"0"-47,25 25-31,-25 0 16,25-1-1,-25-24-15,25 25 16,0 0-16,0 0 15,-24 0-15,24-1 16,0 1-16,0 0 16,0 0-16,24 0 15,1-25 1,-25 24 0,25-24-16,0 0 31</inkml:trace>
  <inkml:trace contextRef="#ctx0" brushRef="#br0" timeOffset="153959.5394">2431 8781 0,'0'-25'15,"0"0"17,25 25-17,-1 0 1,-24-25-16,25 25 15,-25-24 17,0-1-17,25 25-15,-25-25 16,0 0 0,-25 25 15,0 0-31,1 25 31,24 0-15,0 0-1,0-1 1,24-24-16,-24 25 16,25-25-1,-25 25-15,25-25 16,0 0-1,0 0 1,-25-25-16,24 25 16</inkml:trace>
  <inkml:trace contextRef="#ctx0" brushRef="#br0" timeOffset="155311.7671">2679 8657 0,'0'-25'16,"0"0"15,25 25-31,-25 25 31,0 0-31,0 0 16,0-1-16,0 1 15,0 0 1,0-50 46,0 0-62,0 1 16,0-1-16,0 0 16,25 25-16,-1-25 15,1 25 1,-25-25-16,25 25 0,0 0 16,0 0-1,-1 25 1,-24 0 62,0 0-62,0 0-16,0-1 15,0 1 1,0 0-1,0-50 17,0 0-32,25 1 15,-25-1 1,0 0 0,0 0-1,25 25-15,0 0 31,0 0-15,-1 0 0,1 0-1,0 0 1,-25 25 31,0 0-47,0 0 15,0-1 1,0 1 0,25-25-1,0 0-15,-25-25 16,0 1 0,0-1-16,-25 0 15,0 25 1,0 0-1,50 0 32,0 0-47,0 0 16,-1-25 0,1 25-16,0-25 0,0 25 15,0 0-15,-25 25 31,0 0-31,0 0 16,0 0-16,0-1 16,24-48 31,-24-1-32,25 0-15,-25 0 16,0 0-16,25 25 15,-25-24-15,25 24 16</inkml:trace>
  <inkml:trace contextRef="#ctx0" brushRef="#br0" timeOffset="155646.6403">3721 8558 0,'0'0'0,"0"-25"16,-25 25-1,0 0 1,25 25-16,0-1 15,-25-24-15,25 25 16,-25-25-16,25 25 0,0 0 16,0 0-16,0-1 15,25-24 1,25 0 0,-50-24-1,25 24-15,-25-25 0</inkml:trace>
  <inkml:trace contextRef="#ctx0" brushRef="#br0" timeOffset="156201.79">3845 8409 0,'0'0'0,"0"49"47,0-24-31,0 0-16,-25 0 0,25 0 15,0-1-15,0 1 0,0 25 16,0-25-16,0-1 0,0 1 16,0 0-16,25-50 31,0 0-15,-25 1-1,24-1-15,-24 0 16,25 25-1,-25 25 1,0 0 0,25-25-16,-25 24 15,25-24 1,0 0-16,-1 0 16,1 0-16,-25-24 15,25 24-15,-25-25 0,25 25 16,0-25-16,-25 0 0,24 0 15,-24 1 1,-24 24 0,-1 0-1,0 24 1,0 1-16,25 0 16,0 0-16,0 0 15,0-1-15,25-24 16,0 0-1,0 0-15,-1 0 16,1-24-16,0 24 16</inkml:trace>
  <inkml:trace contextRef="#ctx0" brushRef="#br0" timeOffset="156409.4971">4341 8558 0,'0'0'0,"-25"0"15,0 0 1,0 0-1,1 24-15,24 1 16,-25 25-16,25-25 16,0-1-1,0 1 1,25-25-16,-1 0 16,1 0-1,-25-25-15,25 25 0,0-49 16,0 24-16</inkml:trace>
  <inkml:trace contextRef="#ctx0" brushRef="#br0" timeOffset="156605.8453">4415 8434 0,'0'0'0,"0"-25"16,0 50 0,0 24-1,0-24-15,0 0 16,0 0-16,0-1 15,0 26-15,0-25 0,0 0 16,0-1-16,25-24 31,0 0-15</inkml:trace>
  <inkml:trace contextRef="#ctx0" brushRef="#br0" timeOffset="157488.9016">4638 8558 0,'0'0'0,"-24"0"32,-1 0-32,25 24 15,-25-24-15,25 25 0,-25-25 16,0 25 0,1-25-1,24-25 1,24 25-1,1-25-15,0 25 32,-25 25-17,0 0-15,0 25 16,25-26 0,0-24-1,-1 0 1,1 0-1,0 0-15,0 0 16,0 0 0,-25-24 62,0-1-78,0 0 0,0 0 15,-25 0-15,25 1 0,-25-1 16,25 0 0,-25 25-1,25 25 1,0 0 0,0-1-16,25-24 15,0 0-15,0 0 16,-1 0-16,1 0 15,25 0 1,-25 0-16,0-24 0,-1 24 0,26 0 16,-50-25 46,-25 25-46,25-25-16,-25 25 15,1 25 1,24 0 0,0-1-1,0 1-15,-25 25 0,25-25 16,0-1-16,0 1 0,0 0 16,0 25-16,0-1 0,0-24 15,0 0-15,0 0 0,0-1 16,0 26-16,0-25 0,0 0 15,0 0-15,-25-25 32,0 0-32,25-25 0,0 0 15,-25 0-15,25 0 0,0 0 16,0-24-16</inkml:trace>
  <inkml:trace contextRef="#ctx0" brushRef="#br0" timeOffset="157734.0811">5060 8359 0,'0'-25'16,"25"25"-16,0 0 16,-25 25-1,25 0-15,-25 0 16,24 24-16,-24-24 15,0 0-15,0 0 0,0 0 16,0-1-16,-24 26 0,24-25 0,0 24 16,0-24-16,0 0 0,-25 0 15,0 0-15,25-1 0,-25-24 16</inkml:trace>
  <inkml:trace contextRef="#ctx0" brushRef="#br0" timeOffset="181185.3562">3646 7813 0,'0'0'0,"0"25"16,-25 0-1,25 0 1,-24-25-16,24 25 16,-25-1-16,25 1 15,-25 0-15,25 0 16,-25 0-16,25 0 15,-25-1-15,25 1 16,-24-25-16</inkml:trace>
  <inkml:trace contextRef="#ctx0" brushRef="#br0" timeOffset="181361.7649">3522 7888 0,'25'0'16,"-25"25"-16,25-1 15,-25 1-15,49 25 0,-49-25 16,25 0-16,25-1 0,-25 1 0,0-25 16</inkml:trace>
  <inkml:trace contextRef="#ctx0" brushRef="#br0" timeOffset="192601.539">6722 7714 0,'25'0'32,"0"0"-1,-25-25-16,0 50 79,0 0-94,0 0 16,0 0-16,0-1 15,0 1-15,0 0 16,0 0-16,0 0 16,0-1-16,0 1 15,0 0-15,0 0 16,0 0-16,0 0 16,0-1-16,0 1 0,0 0 0,0 0 15,0 0 1,0-1-16,0 1 15,0 0-15,0 0 16,0 0-16,0-1 16,0 1-16,0 0 15,0 0 1,0 0 0,0-1-1,0 1 1,0 0-1,0 0 17</inkml:trace>
  <inkml:trace contextRef="#ctx0" brushRef="#br0" timeOffset="193344.9315">8483 7838 0,'0'25'47,"0"0"-32,0 0 1,0 24-1,0-24-15,0 0 16,0 0-16,0 0 0,0-1 16,0 1-16,0 0 0,0 0 15,0 0-15,0-1 16,0 1-16,0 0 16</inkml:trace>
  <inkml:trace contextRef="#ctx0" brushRef="#br0" timeOffset="195469.3715">6871 8434 0,'0'0'0,"-25"0"16,25 24-16,0 1 31,0 0-31,0 0 15,0 0-15,0-1 16,0 1 0,0 0-16,-25 0 15,25 0-15,0-1 16,0 1 0,25-25 62,0 0-63,0-25 1,0 25 0,-1 0-16,1 0 15,0 0-15,0-24 16,0 24-16,-1 0 15,1 0-15,0 0 16,0-25-16,0 25 0,-1 0 16,1 0-16,0 0 0,0 0 15,0 0-15,-1 0 16,1 25-16,25-25 16,-25 0-16,-1 0 15,26 24-15,-25-24 16,0 0-16,-1 0 15,26 0-15,-25 0 16,0 0-16,-1 0 16,1 0-16,0 0 0,0 0 15,0 0-15,-1 0 16,1 25-16,0-25 0,0 0 16,0 0-1,-1 0-15,1 0 16,0 0-16,0 0 15,0 0 1,0 0 0,-1 0-1,1 0 17,0 0-17,0 0 1,0 0 15,-1 0-31,-24 25 16,25-25-16,0 0 15,-25-25 32,0 0-16,0 1 1,0-1-17,25 25 1,-25-25-16,0 0 16,25 0-16,-25 1 0,24-1 15,-24 0 1,0 0-16,0 0 0,25 1 15,-25-1 1,0 0-16,0 0 0,25 25 16,-25-25-16,0 1 15,25 24-15,-25-25 16,-25 25 31,0 0-32,0 0 1,1 25-16,-1-25 16,0 0-16,0 0 15,0 0-15,-24 0 16,24 0-16,0 0 16,0 24-16,1-24 15,-26 0-15,25 0 16,0 0-16,0 0 0,-24 0 15,24 0-15,0 0 16,0 0-16,1 0 0,-26 0 0,25 25 16,0-25-16,1 0 0,-1 0 15,0 0-15,0 0 0,0 0 16,1 0-16,-1 0 0,0 25 16,0-25-16,0 0 0,1 0 15,-1 0-15,0 0 0,0 0 16,-24 0-16,24 25 15,0-25-15,0 0 0,-24 0 0,24 0 16,-25 0-16,25 0 0,-24 0 16,24 0-16,0 0 0,-24 0 15,24 0-15,0 0 0,0 0 16,0 0-16</inkml:trace>
  <inkml:trace contextRef="#ctx0" brushRef="#br0" timeOffset="196338.0443">7119 8533 0,'0'25'78,"0"-1"-62,0 1-16,0 0 16,-25 0-1,25 0-15,0-1 16,0 1-16,0 0 16,0 0-1,0 0-15,-25-25 16,25 24-16,0 1 15,0-50 17,0 1-17,0-26 1</inkml:trace>
  <inkml:trace contextRef="#ctx0" brushRef="#br0" timeOffset="196677.9056">7144 8508 0,'0'-25'0,"25"25"15,-1 0 1,1 0-1,-25-25-15,25 25 16,0 0 0,-25 25-16,0 0 15,0 0 1,-25-25-16,25 25 0,-25-25 16,25 24-16,-25-24 15,1 0-15,-1 0 16,50 0 31</inkml:trace>
  <inkml:trace contextRef="#ctx0" brushRef="#br0" timeOffset="197121.42">7441 8533 0,'0'-25'0,"-24"25"31,-1 0-31,0 0 16,0 25-1,0-25 1,25 25-16,0-1 16,25-24-1,0 0 17,0 0-32,0 0 15,-1-24-15,1 24 16,-50 0 31,25 24-47,0 1 15,25-25 17,0 0-17,0-25-15</inkml:trace>
  <inkml:trace contextRef="#ctx0" brushRef="#br0" timeOffset="197551.3289">7541 8533 0,'0'25'63,"0"-1"-48,24-24 1,1 0-16,0-24 31,-25-1-31,25 25 16,-25-25-16,-25 25 31,25 25-15,0 0-1,0-1 1,0 1-16,0 0 15,0 25-15,25-50 16,-25 24-16,0 1 16,0 0-16,0 0 0,0 0 15,-25-25-15,25 24 0,-25 1 16,0 0-16,1 0 16,-1-25-16,25 25 15,-50-25-15,25 0 16,25-25-16,-24 25 15,24-25-15,0 0 0,0 0 0,0 1 16,0-1 0,24 0-16</inkml:trace>
  <inkml:trace contextRef="#ctx0" brushRef="#br0" timeOffset="197893.8179">7789 8409 0,'0'25'62,"0"-1"-46,0 1-16,0 0 15,-25 0 1,25 0-16,0-1 16,0 1-16,0 0 15</inkml:trace>
  <inkml:trace contextRef="#ctx0" brushRef="#br0" timeOffset="198201.4965">7888 8533 0,'-25'0'46,"25"25"-46,0-1 16,25-24 15,-25-24-15,0-1 15,0 0-15,-25 25-16,0 0 15,50 25 17,0-25-17,0 0 1</inkml:trace>
  <inkml:trace contextRef="#ctx0" brushRef="#br0" timeOffset="198516.4445">8037 8508 0,'0'0'16,"-25"0"15,0 25-15,0 0-1,25-1 1,25-24 15,0 0 0,0-24-15,-25 48 31,0 1-31,25-25 15,-1-25-16</inkml:trace>
  <inkml:trace contextRef="#ctx0" brushRef="#br0" timeOffset="198867.2702">8136 8483 0,'0'0'0,"25"0"0,-25-25 16,0 1 0,-25 24-1,25 24 1,-25 1-1,25 0 1,-25 0-16,25 0 16,25-25-1,0 0 1,-25-25 0,25 25-16,-25-25 15,25 0 1,-25 0-16,24 1 0,-24-1 15,0 0 1,25 0-16,-25 50 31,0 0-31,-25 0 16,25 24-16,-24-24 0,24 25 16,0-26-16,0 26 0,0-25 15,-25 49-15</inkml:trace>
  <inkml:trace contextRef="#ctx0" brushRef="#br0" timeOffset="230520.5233">6796 8434 0,'-24'0'266,"24"-25"-266,-25 25 31,0 0 0,0 0-31,0 0 16,1 0 0,-1 0-1,0 0 1,0 0 15,0 0 0,1 0 16,-1 25 16,0-25-1,25 24-46,0 1 15,-25-25-31,25 25 47,25-25-31,-25 25 15,0 0-16,25-25 1,-25 24 0,0 1-1,0 0 1,0 0 0,-25-25-16,25 25 15,0-1 1,0 1-1,0 0 1,0 0 15,25-25-15,-25 25 15,25-25-15,-1 0-1,1 0 1,0-25-16,0 25 16,0 0-16,-1 0 15,-24-25-15,25 25 0,0 0 16,0 0 31</inkml:trace>
  <inkml:trace contextRef="#ctx0" brushRef="#br0" timeOffset="231264.2024">6598 8830 0,'-25'0'94,"25"25"-79,0 0 1,-25-25-16,25 25 16,-24-25-16,24 25 0,-25-25 15,25 24-15,-25 1 16,0 0-1,0 0 1,1-25-16,24 25 0,-25-25 16,0 25-16,0-1 15,0-24-15,1 25 0,-1-25 16,0 25-16,0-25 16,0 25-16,1-25 15,-1 0-15,0 0 16,0 25-16,0-25 15,1 0-15,-1 0 16,0 0-16,25 24 0,-25-24 16,0 0-16,1 0 0,-1 0 15,0 25-15,0-25 16,-25 25-16,26-25 0,-1 0 0,0 0 16,25 25-16,-25-25 0,-24 25 15,24-25-15,0 24 16,0-24-16,0 25 0,1-25 15,-1 25-15,0-25 16,0 25-16,0 0 16,1-25-16,-1 24 0,0 1 15,-25 0-15,26 0 0,-1-25 16,25 25-16,-25-25 16,0 24-16,0 1 0,1-25 15,24 25-15,-25-25 16,25-25 15</inkml:trace>
  <inkml:trace contextRef="#ctx0" brushRef="#br0" timeOffset="231519.3625">5184 9451 0,'-25'0'16,"25"24"-1,-24-24-15,24 25 16,-25 0-16,25 0 0,-25-25 0,25 49 16,-25-24-16,25 0 0,-25 0 15,25 0-15,0-1 16,0 1-16,0 0 16,0 0-1,25-25-15,0 0 16,0 0-16,0 0 0,-1 0 15,1 0-15,0 0 16,-25 25-16</inkml:trace>
  <inkml:trace contextRef="#ctx0" brushRef="#br0" timeOffset="232315.5005">3696 9996 0,'0'0'0,"0"-25"15,0 50 17,0 0-17,0 0 1,0 25-16,0-26 15,-25 1-15,25 0 0,0 0 0,0 0 16,0-1-16,0 1 0,0 0 16,0 0-16,0 0 15,25-25 17,-25-25-17,25 25-15,-25-25 0,25 0 16,-25 0-16,24 25 0,1-24 15,0 24 1,-25 24 0,25 1-1,-25 0 1,0 0-16,25-25 16,-1 25-1,1-25-15,0 0 16,0-25-1,0 0-15,-1 0 16,-24 0-16,0 1 16,0-1-1,-24 25 1,-1 0 0,0 25-1,25-1-15,-25 1 16,25 0-16,0 0 15,25 0 1,0-25 0,0 0-16,24 0 15,-24 0-15,0-25 0,0 25 0,-1-25 16,1 25-16</inkml:trace>
  <inkml:trace contextRef="#ctx0" brushRef="#br0" timeOffset="232633.2516">4266 10195 0,'-24'0'47,"-1"25"-47,25-1 15,-25-24-15,25 25 16,-25-25-16,25 25 0,0 0 16,25-25 15,25-25-16,-50 0-15,24 25 0,-24-25 16,25 25-16,0 0 0,-25-24 0,0 48 47,0 1-31,0 0-16,25-25 15,0 0 1,-1 0-1,1 0 1</inkml:trace>
  <inkml:trace contextRef="#ctx0" brushRef="#br0" timeOffset="233314.2823">4490 10220 0,'24'-25'0,"-98"99"0,124-123 0,-26-1 16,-24 25 0,-24 25-1,-1 0 1,0 25-1,0-25-15,25 50 16,-25-50-16,25 24 16,0 1-16,0 0 15,25-25-15,0 0 16,0 0-16,0-25 16,24 0-16,-49 1 15,25-1-15,0 25 0,-25-25 16,25 0-16,-25 0 0,0 1 15,0-1 1,0 0-16,-25 25 31,0 25-31,25 0 16,0-1-16,-25 1 16,25 0-16,0 0 0,0 0 15,0-1 1,25-24-16,-25 25 0,25-25 15,0 0 1,-1-25-16,1 25 0,0 0 16,25-49-16,-50 24 15,24 25-15,1 0 0,0-25 16,0 0-16,-25 50 47,0 0-47,-25 0 15,25 0-15,0-1 16,0 1-16,0 0 0,25-25 31,0-25-15,0 25-16,-25-25 0,24 25 0,1-24 16,-25-1-16,25 25 0,0-25 15,0 25-15,-1 0 31,-24 25-31,0 0 16,25-25-16,0-25 16,0 25-16,24-75 15,-24 51-15,25-26 0,-1 0 16,26 25-16</inkml:trace>
  <inkml:trace contextRef="#ctx0" brushRef="#br0" timeOffset="234456.9536">8508 8384 0,'-25'0'63,"0"0"-63,1 0 62,48 0-15,1 0-47,0 0 16,0 0-1,0 0-15,-1 0 16,1 0-16,0 0 16,0 0-1,-25 25 32,-25-25-47,25 25 0,0-1 16,0 1-1,0 0-15,0 25 16,0-26 0,0 1-16,0 0 15,0 0-15,0 0 0,0-1 0,0 1 16,0 0-16,-25 0 16,25 0-16,0-1 15,-25-24 1,25 25-16,-24-25 0,-26 0 31,50-25-31,-25 25 0,0-24 16,-24 24-16,24 0 0,25-25 15,-25 25-15,0 0 0,1 0 16,24-25 0</inkml:trace>
  <inkml:trace contextRef="#ctx0" brushRef="#br0" timeOffset="235290.8517">8483 8830 0,'0'25'63,"-25"-25"-47,25 25-16,0 0 15,-24-25-15,-1 25 16,25-1-16,-25-24 0,25 25 15,-25 0-15,0-25 0,1 25 16,-1 0-16,0 0 16,0-1-16,0 1 0,1-25 15,-1 25-15,0-25 0,0 25 16,-24 0-16,24-1 0,0 1 16,0-25-16,0 25 0,-24 0 15,24 0-15,0-1 0,0-24 0,0 25 16,1 0-16,-51 0 15,50 0-15,1-1 0,-1-24 16,0 25-16,-25 0 0,26 0 0,-26 0 16,25-25-16,0 24 0,1 1 15,-51 0-15,50-25 0,1 25 16,-26 0-16,25-25 0,-49 24 16,49-24-16,0 25 0,-24-25 15,24 0-15,0 25 0,-25-25 16,1 25-16,24-25 0,0 0 0,0 0 15,0 25-15,-24-25 16,-1 24-16,25-24 0,1 0 16,-1 25-16,-50 0 0,51-25 15,-1 0-15,-25 25 0,25-25 16,1 0-16,-26 0 0,50 25 0,-25-25 16,0 0-16,1 0 0,-1 24 15,0-24-15,0 25 0,0-25 16,1 25-16,-26 0 15,25-25-15,0 0 0,1 25 16,-1-25-16,0 0 0,-25 25 16,26-1-16,-1-24 0,0 25 0,0-25 15,25 25-15,-50 0 16,26-25-16,24 25 0,-25-25 16,0 24-16,0 1 15,0-25-15,25 25 16,-24-25-16,-1 0 15,0 0-15,25 25 0,-25-25 16,0 0-16,25-25 31</inkml:trace>
  <inkml:trace contextRef="#ctx0" brushRef="#br0" timeOffset="235491.2596">5606 10071 0,'0'0'0,"-25"0"15,25 25-15,-25-1 16,25 1-16,-25 0 0,1 25 16,24-26-16,0 1 15,0 0-15,0 25 16,0-26 0,24-24-16,-24 25 15,25-25-15,0 0 0,0 0 16,0 0-16,24 0 15</inkml:trace>
  <inkml:trace contextRef="#ctx0" brushRef="#br0" timeOffset="236358.9962">3646 10740 0,'0'0'0,"-25"0"16,25 25 15,0 0-31,0 0 16,0 0-16,0-1 15,0 1-15,0 25 0,0-25 16,0-1-16,0 1 0,-24 0 16,24 25-16,0-26 0,0 1 15,-25-25-15,25 25 0,0-50 31,0-24-31,-25-1 16,25 25-16,0 0 16,-25 25-16,25-24 15,0-1 1,25 25-16,0 0 16,0 0-1,-1 0-15,1 0 0,0 0 16,0 0-16,0 0 0,0-25 15,-1 25-15,1 0 0,0 0 16,0 0 0,-25 25 15,0 0-31,-25-25 16,25 24-16,0 1 0,-25-25 15,25 25-15,0-50 47,25 0-31,-25 1-16,0-1 15,0 0 1,25 25-16,0-25 16,-1 25-16,1 0 15,0 0 1,0 0-16,0 0 0</inkml:trace>
  <inkml:trace contextRef="#ctx0" brushRef="#br0" timeOffset="236789.7263">4093 10914 0,'0'0'0,"25"0"16,-50 0 15,0 0-31,0 0 16,0 0-16,25 25 15,-24 0-15,-1-25 0,25 24 16,0 1-16,-25-25 15,25 25 1,50-25-16,-26-25 16,1 0-16,0 25 15,0-24-15,0-1 16,-1 25-16,1 0 16,-25 25 15,0-1-31,25-24 15,-25 25-15,25-25 16,0-25 15,-1 25-15,-24-24-16,0 48 31,0 1-15,0 0-16,0 0 15,-24-75 17,24 25-32</inkml:trace>
  <inkml:trace contextRef="#ctx0" brushRef="#br0" timeOffset="236923.332">4217 10790 0,'25'0'47,"-1"0"-31,1 0-1,0-25-15</inkml:trace>
  <inkml:trace contextRef="#ctx0" brushRef="#br0" timeOffset="237121.7452">4390 10716 0,'0'-25'0,"0"50"31,0-1-15,0 1-16,0 0 16,0 0-16,0 24 15,0-24-15,0 0 0,0 0 16,0 0-16,0-1 0,0 1 16,0 0-16,0 0 0,0 0 15,25-25 1</inkml:trace>
  <inkml:trace contextRef="#ctx0" brushRef="#br0" timeOffset="237538.6467">4539 11063 0,'25'0'0,"0"0"16,-25-25-1,0 0-15,25 25 16,-25-25-16,0 1 0,24-1 15,-24 0-15,0 0 16,-24 25-16,-1 0 16,0 0-1,0 25-15,25 0 16,-25 0-16,25-1 16,0 1-16,25-25 15,0 25-15,0-25 16,0 0-16,-25-25 15,24 25-15,1-25 0,0 1 16,0-1-16,0 25 16,-1-25-16,1 25 15,0 0-15,-25 25 16,25-25-16,-25 25 16,0-1-16,0 1 15,0 0-15,25-25 31,-25-25-31,25 0 16,-1-24-16,26-1 16,-25 25-16,0 1 0,-1-26 15</inkml:trace>
  <inkml:trace contextRef="#ctx0" brushRef="#br0" timeOffset="243423.7883">6499 9302 0,'-25'0'0,"25"-25"15,25 25 142,-25 25-79,0 0-63,0-1-15,0 1 16,0 0 0,0 0-16,0 0 15,0-1-15,0 1 16,0 0-16,-25-25 0,25 25 0,0 0 15,25-25 32,0-25-15,-1 25-1,1 0-31,0 0 15,-25-25-15,25 25 0,0 0 16,-1 0-16,1 0 0,0 0 16,25 0-16,-26 0 0,1 0 15,0 0-15,25 0 16,-1 0-16,-24 0 16,0 0-16,0 0 0,24 0 15,-24 0-15,0 0 0,0 0 16,0 0-16,-1 0 0,26 0 15,-25 0-15,24 0 0,-24 0 16,0 0-16,25 0 0,-1 0 16,1 0-16,-25 0 0,-1 25 15,1-25-15,25 0 0,-25 0 16,-1 0-16,1 0 0,0 0 16,0 0-16,24 0 0,-24-25 15,0 25-15,0 0 0,24 0 16,-24 0-16,0 0 15,0 0-15,0 0 0,0 0 16,-1 0-16,1 0 0,0 0 16,0 0-16,24 0 0,-24 0 15,0 0-15,0 0 16,0 0-16,-1 0 16,1 0-16,0 0 15,0 0 1,0 0-1,-1 0-15,1-25 0,0 25 16,0 0-16,0 0 16,-25-25 31,0 1-16,0-1-16,0 0 1,0 0-16,0 0 16,0 1-16,0-1 15,0 0-15,0 0 0,24 0 16,-24 1-16,0-1 16,0 0-1,-24 25 1,-1 0-16,0 25 31,0-25-31,0 0 31,1 0-31,24 25 0,-25-25 16,0 0-16,0 0 16,0 0-16,1 0 15,-1 0-15,0 0 0,0 0 16,0 0-16,1 0 0,-1 0 0,0 0 15,0 0-15,-24 0 16,24 0-16,0 0 0,0 0 16,0 0-16,-24 0 0,24 0 15,0 0-15,0 0 0,0 0 16,1 0-16,-26 0 0,25 0 16,0 0-16,1 0 0,-1 0 15,-25 0-15,25 0 0,1 0 0,-26 0 16,25 0-16,0 0 0,-24 0 15,-1-25-15,25 25 0,1 0 16,-1 0-16,-25 0 0,25 0 16,-24 0-16,24 0 0,0 0 15,0 0-15,-49 0 0,49 0 16,0 0-16,-24 0 0,24 0 16,-50 0-16,26 25 0,24-25 15,0 0-15,0 0 0,1 0 16,-26 0-16,25 0 15,0 0-15,25 24 32</inkml:trace>
  <inkml:trace contextRef="#ctx0" brushRef="#br0" timeOffset="244265.7224">6499 9277 0,'0'-25'63,"-25"25"-32,0 0-31,0 0 16,1 0-16,-1 0 15,0 0-15,0 0 16,0 25-16,1-25 16,24 25 46,0 0-62,0-1 16,0 1-16,0 0 15,0 0-15,0 0 16,0-1-16,0 1 16,-25-25-16,25 25 15,0 0 1,0 0 15,25-25-31,-1 0 16,1 0-16,0 0 15,0-25-15,24 25 0,-24-25 16,25 25-16</inkml:trace>
  <inkml:trace contextRef="#ctx0" brushRef="#br0" timeOffset="244948.3605">8632 9178 0,'0'-25'15,"25"50"48,0-25-48,-25 25 1,24-25-16,1 24 16,0 1-1,-25 0-15,0 0 16,0 0-1,0-1-15,0 1 16,0 0 0,-25-25-1,0 0 1,1 0-16,-1 0 16</inkml:trace>
  <inkml:trace contextRef="#ctx0" brushRef="#br0" timeOffset="245744.4207">6300 10220 0,'-24'0'78,"24"24"-62,0 1-16,0 0 15,0 0-15,0 0 16,0-1-1,0 1-15,0 0 16,0-50 31,0 0-16,24 1-15,1-1-1</inkml:trace>
  <inkml:trace contextRef="#ctx0" brushRef="#br0" timeOffset="246499.1933">6350 10220 0,'0'0'0,"0"-25"16,25 0 0,0 25 15,-1 0-31,1 0 15,0 0-15,0 0 0,0 0 16,-1 0-16,51 0 0,-50 0 16,24 0-16,1 0 0,-1-25 15,51 25-15,-26 0 0,-24 0 0,24-25 16,-24 25-16,24 0 0,75 0 16,-75 0-16,1 0 0,-26 0 15,26 0-15,-1 0 0,50 0 16,-74 0-16,-1 0 0,1 0 15,0 0-15,24 0 0,-49 0 16,0 0-16,0 0 0,-1 0 16,26 0-16,-25 0 15,0 0 1,-1-24-16,1 24 16,-50 0 30,25 24-30,0 1-16,0 0 16,-24 25-1,24-26-15,0 1 16,0 0-16,-25 0 0,25 0 16,0 24-16,0-24 0,0 25 15,0-26-15,0 1 0,0 25 16,0-25-16,0-1 0,0 1 0,0 0 15,25 0-15,-50-25 32,0 0-17,0 0-15,0 0 16,1 0-16,-1 0 0,0 0 16,0 0-16,0 0 0,-49 0 0,49 0 15,-25 0-15,1 0 16,-1 0-16,1 0 0,-51 0 15,-123 0 1,149 0-16,-75 0 0,75 0 16,-1 0-16,1 0 0,-1 0 0,1 0 15,-75 0-15,99 25 16,-24-25-16,24 0 0,1 0 0,-26 0 16,51 0-16,-1 0 15,0 0-15,0 0 16,75 0-1,-25-25-15</inkml:trace>
  <inkml:trace contextRef="#ctx0" brushRef="#br0" timeOffset="247241.1094">8285 10120 0,'25'0'31,"-1"0"-15,1 0 0,0 0-16,0 0 15,0 0 1,-1 0-16,26 0 0,-25 0 16,0 0-16,-1 0 0,1 0 15,0 25 1,-25 0-16,0 0 15,-25 0 17,25-1-32,0 1 15,0 0-15,0 0 0,0 0 16,0-1-16,0 1 16,0 25-16,0-25 0,0-1 15,0 1-15,0 0 0,0 25 16,0-26-16,0 1 15,0 0-15,0 0 0,0 24 16,0-24-16,0 0 0,-25-25 16,25 25-16,-24-25 15,-1 0 1,0-25-16,0 25 16,0 0-16,1 0 0,-26-25 0,-24 0 15,49 25-15,-25-24 0,-24 24 16,24-25-16,1 25 0,-26 0 15</inkml:trace>
  <inkml:trace contextRef="#ctx0" brushRef="#br0" timeOffset="248041.333">6201 10319 0,'0'-25'47,"-25"25"0,1 0-47,-1 0 15,-25 0 1,25 0-16,1 0 16,-1 0-16,0 0 15,0 0-15,25 25 16,-25-25 0,25 25-1,0-1 16,0 1-15,0 0-16,0 25 16,0-1-1,0-24-15,0 0 0,0 24 16,0-24-16,0 0 16,0 0-16,0 0 0,0-1 0,0 1 15,25-25 16,0 0-31,0 0 16,0-25-16,24 1 0,-24-1 16,0 0-16,24 0 0,-24 0 15</inkml:trace>
  <inkml:trace contextRef="#ctx0" brushRef="#br0" timeOffset="248842.574">6871 9376 0,'0'-25'0,"25"1"15,-25-1 1,0 0 15,0 50 0,0 0-31,-25-1 16,25 1-16,0 0 0,0 0 0,0 0 16,0-1-16,0 26 0,-25-25 15,25 0-15,0-1 16,-25 1-16,25-50 31,0 1-15,0-1-16,0 0 0,0-25 15,25 26-15,-25-1 0,0 0 16,25 0-16,-25 0 0,0 1 16,25-1-16,0 25 15,-25-25 1,24 25-16,1 0 16,-25 25-1,0 0-15,25-25 16,-25 24-16,0 1 15,-25-25-15,0 25 16,1-25-16,-1 25 16,0-25-1,25-25 1,25 25 0,0-25-16,-1 25 15,1 0-15,-25-25 0</inkml:trace>
  <inkml:trace contextRef="#ctx0" brushRef="#br0" timeOffset="249534.7164">7094 9327 0,'0'0'0,"25"0"16,0-25-16,-50 50 47,0-25-31,0 24-1,1 1-15,-1-25 0,25 25 16,0 0-1,25-25 1,-1 0-16,1-25 16,0 25-16,-25-25 0,25 25 15,0 0-15,-25-25 16,-25 50 15,25 0-31,0 0 16,0 0-1,25-25 17,-25-25-32,24 25 0,1 0 15,-25-25-15,0 0 16,25 25-16,-25 25 31,0 0-15,-25-25-1,25 25-15,0-1 0,25-24 32,0-24-17,-25-1-15,49 0 16,-49 0 0,25 25-16,-25-25 15,0 50 32,0 0-31,0 0-16,0 0 15,0-1-15,-25 26 0,25-25 0,-24 0 16,24-1-16,0 1 16,0 0-16,-25 25 0,0-26 15,25 1-15,0 0 0,-25 0 16,25 0-16,-25-25 15,25-25 1,-24 25-16,24-25 0,0 0 16,0 0-16,0 1 0,0-1 15</inkml:trace>
  <inkml:trace contextRef="#ctx0" brushRef="#br0" timeOffset="249763.0418">7491 9277 0,'0'-25'16,"0"50"-1,0 0 1,0 0 0,0-1-16,0 26 15,-25-25-15,25 0 16,0-1-16,0 1 15,25-50 1</inkml:trace>
  <inkml:trace contextRef="#ctx0" brushRef="#br0" timeOffset="250026.2688">7640 9376 0,'-25'0'15,"25"25"16,0 0-31,0 0 16,25-25 0,0 0-1,-1-25 1,-24 0 0,25 25-16,-25-25 15,0 0-15,-25 25 0,1 0 16,-1 0-16,0 0 15,25 25-15,0 0 16,25-25 0</inkml:trace>
  <inkml:trace contextRef="#ctx0" brushRef="#br0" timeOffset="250378.2335">7888 9426 0,'0'0'0,"25"0"15,-1-25 1,-24 0-1,-24 25 1,-1 0-16,0 0 16,0 0-16,0 25 15,25 0-15,-24-25 0,24 25 16,0-1 0,24-24-1,1 0-15,0 0 16,0 0-16,-25-24 0,25 24 0,-25-25 15,24 25-15,1 0 0,-25-25 16,-25 25 15,25 25-15,0 0 0,25-25-1,0 0 1,0 0-16,0-25 15,0 25-15,-1 0 0</inkml:trace>
  <inkml:trace contextRef="#ctx0" brushRef="#br0" timeOffset="250678.1737">8186 9401 0,'-25'0'15,"50"-25"-15,-25 50 0,0-75 32,-25 50-17,0 0 1,25 25-16,-25-25 0,0 0 15,25 25-15,0 25 16,-24-50-16,24 24 16,24-24-16,1 0 15,0-24-15,0 24 0,0-25 16,-1 0-16,-24 0 0,25 0 16,-25 1-16,25-1 15,-25-25-15,0 25 16,0 50 15,0 0-31,-25 0 0,0 24 16,25-24-16,-24 0 0,24 0 15,0 0-15,-25 24 0,0 1 16,0-25-16</inkml:trace>
  <inkml:trace contextRef="#ctx0" brushRef="#br0" timeOffset="251457.9441">6499 10492 0,'0'0'0,"0"-24"16,0 73-1,-25-49 1,25 50-16,-25-25 0,25-1 16,0 1-16,0 25 15,0-1-15,-25-24 0,25 0 16,0 25-16,0-26 0,0 1 16,0 0-16,0 0 0,-24-25 0,24 25 15,0-50 1,0-25-1,0 25-15,0-24 0,24-1 16,-24 25-16,0-24 0,0 24 16,0-25-16,25 1 0,0-1 15,-25 25-15,0 1 0,25-1 0,0-25 16,-1 50 0,1 25-1,-25 0-15,0 0 16,25-1-16,-25 1 0,0 0 15,0 0-15,-25 0 0,0-1 16,1-24 0,-1 0-16,0 0 15,25-24-15,25-1 32,0 0-32</inkml:trace>
  <inkml:trace contextRef="#ctx0" brushRef="#br0" timeOffset="252158.874">6821 10443 0,'0'0'0,"0"-25"15,-25 0 17,1 25-17,-1 25-15,0 0 16,25 0-1,-25-25-15,25 24 0,0 1 16,25-25 0,0 0-1,-25-25 1,25 25-16,-25-24 0,24 24 16,-24 24-1,0 1 1,0 0-1,0 0-15,25-25 32,-25-25-32,25 0 15,0 25-15,-25-25 0,25 25 16,-25-24-16,25 24 16,-50 0 15,25 24-31,0 1 15,0 0 1,25-25 15,-1-25-15,-24 0-16,25 25 16,-25-24-16,25-1 0,-25 0 15,25 25 1,-25 25-1,0 24 1,-25-49-16,25 25 16,0 25-16,0-25 0,-25-1 0,25 26 15,0-25-15,0 49 0,-25-49 16,25 0-16,0 24 0,0-24 16,-24 0-16,-1 25 0,25-26 15,-25-24-15,25 25 0,-25-25 16,0 25-16,0-25 0,1 0 15,-1-25-15,25-24 16,-25 24-16,25 0 0,0 0 16,0 0-16,0-24 15</inkml:trace>
  <inkml:trace contextRef="#ctx0" brushRef="#br0" timeOffset="252405.1479">7169 10294 0,'0'-25'0,"24"25"16,-24-25-16,0 50 31,0 0-15,0 0-16,0 0 0,-24-1 0,24 26 15,-25-25-15,25 0 0,0-1 16,0 1-16,-25 25 0,25-25 15,0-1-15,0 1 16</inkml:trace>
  <inkml:trace contextRef="#ctx0" brushRef="#br0" timeOffset="252735.6358">7317 10492 0,'-24'25'31,"24"0"-15,0 0-16,0 0 16,0-1-1,24-24 1,1 0-16,0-24 15,-25-1-15,0 0 16,0 0 0,-25 25-1,0 0 1,25 25 0,25-25 15</inkml:trace>
  <inkml:trace contextRef="#ctx0" brushRef="#br0" timeOffset="253062.6427">7590 10517 0,'-198'25'0,"396"-50"0,-173 25 16,-25-25-16,25 25 16,-50 0 15,0 0-31,0 25 15,1-25-15,-1 0 16,25 25-16,-25-25 16,25 25-1,25-25-15,0 0 16,-1 0 0,1 0-16,-25-25 15,25 25-15,-25 25 47,0 0-31,25-25-1,0-25 1</inkml:trace>
  <inkml:trace contextRef="#ctx0" brushRef="#br0" timeOffset="253473.432">7863 10492 0,'0'-24'32,"-25"24"-17,0 0 1,1 0-1,-1 24 1,25 1-16,0 0 16,0 0-1,25-25 1,-1 0-16,26-25 16,-50 0-16,25 0 0,0 1 15,-1-26-15,-24 25 16,25 0-16,-25 1 0,0-1 0,25 0 15,-25-25-15,25 50 16,-25-24-16,0 48 16,0 26-16,0-25 15,-25 0-15,25-1 0,-25 51 16,25-50-16,0-1 0,0 26 16,0-25-16,0 0 0,0-1 15,0 1-15,0 0 16</inkml:trace>
  <inkml:trace contextRef="#ctx0" brushRef="#br0" timeOffset="274591.986">1538 12650 0,'0'0'0,"-25"0"16,0 0 31,25 25-32,-25-25-15,25 25 0,-24-25 16,24 25 0,0 0-16,-25-1 0,25 1 15,0 0-15,0 0 16,0 0-16,0-1 15,0 1-15,0 0 0,0 0 16,0 0-16,25-1 16,-1-24-16,1 0 15,0 0 1,0-24-16,-25-1 16,25 0-1,-25 0-15,0 0 0,0 1 16,0-1-16,0 0 15,-25 25-15,25-25 16,-25 0-16,0 1 16,0 24-16,25-25 15,-24 25-15,-1 0 32,25 25-17,0-1 1</inkml:trace>
  <inkml:trace contextRef="#ctx0" brushRef="#br0" timeOffset="274954.8961">1736 12675 0,'25'0'31,"0"0"-16,-25 25 1,25 25 0,-25-26-16,0 1 0,0 0 15,0 25-15,25-50 16,-25 24-16,0 1 16,24 0-16,1-50 31,-25 0-16,25 1-15,-25-1 16,0 0-16,0 0 0,25 25 16,-25-25-16,0 1 0,0-1 15,25 25 1,-25 25 0</inkml:trace>
  <inkml:trace contextRef="#ctx0" brushRef="#br0" timeOffset="275244.0434">2059 12923 0,'0'0'0,"25"0"0,-1-25 31,1 1-15,-25-1-1,0 0 1,0 0-16,-25 25 31,1 25-15,-1 0-16,25 0 0,-25-1 15,25 1-15,0 0 16,25 0 0,0 0-16,-1-25 15,1 0-15,0-25 16,0 25-16,0-25 0,-25 0 15,24 0-15,26 1 0</inkml:trace>
  <inkml:trace contextRef="#ctx0" brushRef="#br0" timeOffset="275488.3275">2381 12725 0,'0'25'32,"-25"-25"-17,25 24-15,0 1 0,0 0 16,0 0-16,0 0 0,-24 24 15,24-24-15,0 0 16,24-50 15,1-25-31,-25 26 16,0-1-16,25 25 0,-25-25 16,0 0-16,0 0 0,25 1 15,-25-1 1,25 25-1</inkml:trace>
  <inkml:trace contextRef="#ctx0" brushRef="#br0" timeOffset="276127.6542">2604 12526 0,'0'0'0,"0"-24"15,25 24-15,-25-25 16,0 74 15,0-24-31,0 0 16,0 49-16,-25-49 0,25 0 15,0 25-15,0-26 0,0 51 0,0-50 16,0-1-16,0 1 0,0 0 0,0 0 16,0 0-1,25-25 1,-25-25-16,0 0 15,25 0-15,-25 0 16,25 1-16,0-1 0,-25 0 0,25 0 16,-25 0-16,24 25 15,-24 25 17,0 0-32,0 0 15,0 0-15,0-1 16,0 1-16,25-25 15,0 25-15,0-25 16,24 0 0,-24 0-16,0-25 15,0 0-15,0 1 16,-25-1-16,0 0 0,0 0 16,0 0-16,0 1 15,0-1-15,0 0 16,-25 25-1,0 0-15,25 25 16,-25 0-16,25-1 16,-25-24-16,25 50 15,0-25-15,0 0 16,0-1-16,0 1 16,25 0-16,0-25 15,0 0 1,0 0-16,-1-25 15,26 0-15,-25 25 16,0 0-16,-1-24 0</inkml:trace>
  <inkml:trace contextRef="#ctx0" brushRef="#br0" timeOffset="276468.9296">3225 12750 0,'0'0'16,"24"-25"-16,-24 0 16,-24 25-1,-1 0 1,0 0-16,0 0 15,25 25-15,-25 0 16,25 24-16,-24-49 0,24 25 16,0 0-16,0 0 15,24-25-15,1 0 16,25-25 0,-25 0-16,-1 0 15,1 25 1,-25-25-16,0 1 15,0 48 17,-25 1-32,25 0 0,0 0 15,0 0-15,0-1 16,25-24-16,0 0 16,0 0-16,0 0 15,-25-24-15,24 24 16</inkml:trace>
  <inkml:trace contextRef="#ctx0" brushRef="#br0" timeOffset="276891.09">3597 12750 0,'24'0'0,"-48"0"0,73-25 15,-49 0-15,25 25 16,-25-25-16,0 0 16,-25 1-1,0 24 1,1 0-16,-1 24 15,-25-24 1,50 25-16,-25-25 0,25 25 16,-24 0-16,24 24 0,0-24 15,0 0-15,0 0 16,24 0-16,-24-1 16,25-24-16,0 0 15,0-24-15,0 24 0,-1-25 16,-24 0-16,25 0 0,25-49 15,-25 24-15,-25 25 0,25-24 0,-1-1 16,-24 25-16,25-49 0,0 24 16,-25 26-16,0-1 15,0 0-15,-25 50 16,25 0 0,-25 24-16,25 1 0,0-25 15,0 24-15,-24 1 0,24-1 16,0 26-16,0-26 0,0-24 15,0 0-15,0 0 0,0 24 16,24-24-16</inkml:trace>
  <inkml:trace contextRef="#ctx0" brushRef="#br0" timeOffset="277410.6236">4366 12526 0,'0'0'15,"0"25"-15,-25-25 0,50 0 47,-1 0-31,1 0-16,0 0 15,0 0-15,0 0 16,-1 0-16,1 0 16</inkml:trace>
  <inkml:trace contextRef="#ctx0" brushRef="#br0" timeOffset="277533.256">4341 12675 0,'0'0'0,"0"25"0,25-25 31,-1 0-31,1 0 0,0 0 16,0 0-16,0 0 15,24 0-15</inkml:trace>
  <inkml:trace contextRef="#ctx0" brushRef="#br0" timeOffset="278342.7678">5159 12254 0,'0'24'15,"0"1"1,0 0-16,0 0 16,0 0-16,0 24 0,-24-24 15,24 0-15,0 24 0,-25 26 0,25-50 16,0-1-16,0 1 0,-25 0 15,25 0-15,0 0 16,25-50 0,0 25-1,-25-50-15,24 50 0,-24-25 0,25 1 16,0-1-16,-25 0 0,25 25 16,-25 25 15,25-25-31,-25 25 15,0-1-15,24-24 0,-24 25 16,25 0-16,0-25 16,0 0-16,0 0 15,-1-25-15,1 25 16,0-25-16,-25 1 0,0-1 16,25 25-16,-25-50 0,0 25 15,0 1-15,-25 24 16,0-25-1,0 50 1,25-1-16,-24 1 16,24 0-16,0 0 15,0 0-15,0-1 0,24-24 16,-24 25-16,50-25 0,-25 0 16,0 0-1,-1 0-15,26-25 0,-25 25 16,-25-24-16</inkml:trace>
  <inkml:trace contextRef="#ctx0" brushRef="#br0" timeOffset="279438.6962">5730 12526 0,'25'-24'16,"-125"123"-16,200-223 16,-125 173-16,50-123 0,-50 74 31,0 0-31,25 25 16,-25-25-16,25 25 0,-25-1 15,25 1-15,-24-25 0,24 25 0,0 0 16,0 0-16,24-25 15,1 0 1,0-25 0,0 25-16,-25-25 0,25 25 0,-25-25 15,0 0-15,24 25 0,-24 25 32,-24 0-17,24 0-15,0 0 16,24-1-1,1-24-15,0 0 16,0 0-16,25-24 16,-26-1-16,1 25 0,0-25 15,25 0-15,-50 0 16,24 25-16,-24-24 0,0-1 16,0 0 15,-24 25 0,-1 0-31,25 25 16,-25 0-16,0-1 0,0 1 15,25 0-15,0 0 16,0 0-16,25-1 16,0-24-16,25 0 15,-50-24 1,24 24-16,-24-25 0,25 0 0,-25 0 15,25 0-15,0 1 0,-25-1 16,25-25-16,-1 25 0,1-24 16,-25 24-16,0 0 15,25 25-15,-25-25 0,0 1 16,-25 24 0,25 24-16,-25 1 0,25 0 15,-24 0-15,24 0 0,0-1 16,-25 26-16,25-25 0,0 24 15,0-24-15,0 0 16,0 0-16,25 0 0,-25-1 0,24-24 16,-24 25-16,25-25 0,0 0 15,0 0-15,0-25 16,-1 1-16,26-26 16,-25 25-16,-25 0 0,25 25 15,-1-24-15,1-26 0,-25 25 16,25 25-16,-25-25 0,0 1 15,-25 24 1,0 0-16,1 0 16,24 24-1,0 1-15,-25 0 0,25 0 16,0 0-16,0-1 0,0 1 0,0 0 16,25-25-16,-25 25 15,24-25-15,1 0 16,0 0-16,0-25 15,0 0-15,-1 0 16,26 1-16,-50-1 16,25 25-16,0 0 0,-1 0 0,1-25 15,0 25-15,0 0 0,-25 25 32,0 24-32,0-24 15,-25 0-15,25 0 0,0 0 16,0-1-16,0 1 15,25-25 1,-25-25-16,25 25 0,-25-24 16,24-1-16,-24-25 0,25 25 15,-25 1-15,0-1 0,25 25 16,-25-50-16,25 50 0,-25-25 16</inkml:trace>
  <inkml:trace contextRef="#ctx0" brushRef="#br0" timeOffset="279682.9866">7069 12526 0,'0'0'0,"0"25"16,25-25-1,0 0 1,0 0-16,0 0 0,-1 0 15,1 0-15,0 0 16,25 0-16,-26-25 0,1 25 16,0 0-16,0 0 15,0 0-15,-25-24 16,-25 24 0</inkml:trace>
  <inkml:trace contextRef="#ctx0" brushRef="#br0" timeOffset="279855.4663">7293 12303 0,'0'0'0,"-25"25"15,25 0-15,0 0 16,0-1-16,0 1 0,0 0 16,0 0-16,0 0 0,0 24 15,0-24-15,0 25 0,0-26 16,0 26-16,0-25 15</inkml:trace>
  <inkml:trace contextRef="#ctx0" brushRef="#br0" timeOffset="280578.1893">7913 12204 0,'0'-25'15,"0"75"1,0-25-1,-25-1-15,25 1 0,0 0 0,0 49 16,0-49-16,0 25 16,-25-25-16,25 24 0,0 26 15,-25-51-15,25 26 0,0-25 16,0 0-16,0-1 16,0-48-1</inkml:trace>
  <inkml:trace contextRef="#ctx0" brushRef="#br0" timeOffset="280909.2122">7764 12576 0,'0'-25'16,"49"149"-16,-98-223 0,24 74 0,50 25 31,0 0-15,24 0-16,1 0 0,-25 0 16,-1 0-16,1-25 0,25 25 15,-25-24-15,0 24 0,-1 0 16,-24 24 15,-24 26-31,24-25 16,0 0-16,0-1 15,0 1-15,0 0 16,0-50 0,24 25-1,-24-25-15,0-24 16,0 24-16,25 0 15,-25 0-15,25 25 16,-25-24-16,25 24 16,24 0-16,-24 0 0,0 24 15,0-24-15</inkml:trace>
  <inkml:trace contextRef="#ctx0" brushRef="#br0" timeOffset="281315.0191">8384 12551 0,'50'0'15,"-150"0"-15,150 0 0,0-25 0,-50 1 16,-25 24-1,0 0 1,0 0-16,25 24 0,-25 1 16,1 0-16,-1-25 0,25 25 15,0 0-15,0-1 0,0 1 16,25-25 0,-1 0-16,1-25 0,0 25 15,-25-24-15,25 24 0,-25-25 16,25 0-16,-1 0 15,-24 50 1,0 0 0,0 24-16,25-24 31,0-25-15,0-25-1,0 25 1,-25-24-16,24 24 15,-24 24 17,-24-24-17,24 25-15</inkml:trace>
  <inkml:trace contextRef="#ctx0" brushRef="#br0" timeOffset="281457.5932">8508 12303 0,'0'0'0,"-25"0"0,0 0 15,25 25 1,25-25 0,0 0-1,0 0-15,0 0 0</inkml:trace>
  <inkml:trace contextRef="#ctx0" brushRef="#br0" timeOffset="281631.27">8682 12229 0,'0'0'0,"24"0"16,-24 25-1,0-1 1,0 26-16,0-25 16,0 0-16,0 24 0,-24 1 15,24-25-15,-25 24 0,25-24 16,0 0-16,0 0 0,0 24 15,0-24-15,0 0 16,25-25-16</inkml:trace>
  <inkml:trace contextRef="#ctx0" brushRef="#br0" timeOffset="282057.9313">8806 12700 0,'0'-50'16,"24"26"-1,1-26 1,0 50-16,-25-25 0,25 25 16,-25-25-16,-25 25 31,-25 25-31,26 0 0,24 0 16,-25-25-16,25 25 0,0-1 15,0 1 1,25-25-1,-1 0-15,1 0 0,0-25 16,0 25-16,0-24 16,-1-1-16,1 25 0,0-25 0,0 25 15,0 0-15,0 0 0,-1 0 16,1 0-16,0 0 16,0 0-16,-25 25 15,0 0-15,25-25 0,-25 24 16,0 1-16,0-50 31,24 1-15,-24-1-1,25-25-15,-25 25 0,25 25 0,-25-49 16,0 24-16,25-49 0,-25 24 16</inkml:trace>
  <inkml:trace contextRef="#ctx0" brushRef="#br0" timeOffset="293281.3483">2729 6846 0,'-25'0'15,"50"0"48,-25 25-32,0 0-15,0 0-1,-25-1-15,25 1 0,0 0 0,0 0 16,0 0-16,0-1 15,0 1-15,0 0 16,25-25 15</inkml:trace>
  <inkml:trace contextRef="#ctx0" brushRef="#br0" timeOffset="294035.3431">2803 7069 0,'25'0'16,"-25"-24"-1,25 24-15,-25-25 16,24 0-16,-24 0 16,0 0-1,-24 25 32,24 25-47,-25-25 16,25 25-16,0 0 0,0 0 15,25-25 1,-25 24-16,24-24 16,1 0-1,0 0-15,-25-24 0,25 24 16,0-25-16,-25 0 0,0 0 16,24 25-16,-24 25 78,0 0-63,25-25 1,0 0 0,0-25-16,0 0 15,-1 25-15,1 0 16,-25 25 15,25-25 0,0 0-31,0-25 16,-1 25 0,-24-25-16,25 25 0,-25-24 31,-25 24-31,1 0 15,-1 24-15,0 1 16,25 0-16,-25 0 16,25 0-16,0-1 15,0 1-15,0 0 16,25 0-16,-25 0 0,25-1 16,-25 1-16,0 0 15,0 0-15,0 0 0,0-1 0,-25 1 16,0 0-16,0-25 15,1-25 17,24 0-32,0 1 0,0-26 15,49 25-15,-24-24 0</inkml:trace>
  <inkml:trace contextRef="#ctx0" brushRef="#br0" timeOffset="294209.5107">3373 6846 0,'0'0'0,"0"-25"15,25 25-15,-25 25 32,0 0-32,0 0 15,0 0-15,0-1 0,0 1 16,0 0-16,0 0 0,-25 24 0,25-24 16,0 0-16,0 0 15,-24-25-15</inkml:trace>
  <inkml:trace contextRef="#ctx0" brushRef="#br0" timeOffset="294597.5501">3299 7045 0,'0'0'0,"25"0"47,-25-25-47,49 25 15,-24 0-15,-25-25 0,25 25 16,0-25-16,0 0 0,-25 1 15,24 24-15,-24-25 16,0 0 0,0 50 15,0 0-31,-24-25 16,24 49-16,0-24 0,0 0 15,-25 0-15,25-1 16,0 1-16,25-25 15,-1-25-15,1 25 16,-25-24-16,25 24 0,-25-25 16,25 25-16,-25-25 0,25 0 15,-25 50 17,0 0-32,-25 0 15,25-1-15,25-24 16</inkml:trace>
  <inkml:trace contextRef="#ctx0" brushRef="#br0" timeOffset="295541.5879">4043 6796 0,'0'-24'16,"0"48"15,0 1-16,0 0-15,-25 0 16,25 0-16,0 0 0,0-1 16,0 1-16,-24-25 0,24 25 15</inkml:trace>
  <inkml:trace contextRef="#ctx0" brushRef="#br0" timeOffset="295821.5252">4217 6772 0,'-50'24'15,"50"1"-15,-25-25 0,25 25 16,0 0-16,0 0 0,0 0 16,0-1-1,25-24-15,0 0 0,0 0 16,0 0-1,-25-24-15,24 24 0,-24-50 16,0 25-16,0 0 16,-24 0-16,-1 25 15,0 0-15,0 0 32</inkml:trace>
  <inkml:trace contextRef="#ctx0" brushRef="#br0" timeOffset="296519.2478">4490 6697 0,'0'0'0,"0"25"47,24-25-47,-24 25 15,0 0-15,0-1 0,0 1 16,0 0-16,-24 0 16,24 0-1,24-50 1,1 0 0,0 0-16,0 25 15,0-25-15,-1 25 31,-24 25-31,0 0 16,-24 0-16,-1-25 16,25 25-16,-25-25 0,25 25 15,25-50 17,0 25-32,-1 0 15,-24-25-15,25 25 16,0-25-16,-25 0 0,25 25 15,-50 25 17,0-25-17,25 25 1,0 0 0,25-25-1,-25-25 1,25 25-16,0-25 15,-1 25 1,1 25 0,-25 0-16,0 0 15,0-1 1,0 26-16,0-25 0,0 0 0,-25-1 16,25 1-16,0 0 0,-24 25 15,-1-50-15,25 24 16,-25-24-16,25-24 15,0-1-15,0-25 16,0 25-16,0 1 16,50-51-16</inkml:trace>
  <inkml:trace contextRef="#ctx0" brushRef="#br0" timeOffset="296679.7727">4961 6648 0,'0'0'16,"0"24"-1,0 1 1,0 0-16,0 0 16,0 0-16,0-1 0,0 1 15,0 0-15,0 0 16,-25-25-16,25 25 0</inkml:trace>
  <inkml:trace contextRef="#ctx0" brushRef="#br0" timeOffset="296831.3253">4887 6921 0,'49'0'31,"-24"-25"-15,0 0-16,0 25 15,-1 0-15</inkml:trace>
  <inkml:trace contextRef="#ctx0" brushRef="#br0" timeOffset="297173.7917">5085 6871 0,'0'25'15,"-25"-25"-15,50-25 32,-25 0-17,25 25-15,-25 25 78,0 0-78,25-25 0,-1 0 16,26 0 0,-25 0-16,0 0 15,-1 0-15,1 0 16,-25-25 15,0 0 0,25 25-31,0-25 16,-25-24-16</inkml:trace>
  <inkml:trace contextRef="#ctx0" brushRef="#br0" timeOffset="309186.5258">1637 13370 0,'0'25'31,"0"-1"-15,25-24 15,0 0-31,0 0 32,-1 0-32,-24-24 0,25 24 15,-25-25-15,25 25 0,25-25 16,-26 25-1,1 0 1,-25 25-16,25-25 0,0 25 16,0-25-1,-1 0 1,1 0-16,0-25 16,0 25-16,0-25 15,-1 25-15,1 0 0,-25-25 16,25 25-16,0 0 15,0 0 1,-25-25-16,24 25 0,1 0 16,0 0-1,0 25-15,0 0 16,-1-25-16,1 0 0,50 25 16,-51 0-16,1-25 15,0 0-15,0 0 16,24 0-16,1 0 0,-25-25 0,25 25 15,-26-25-15,1 25 0,25 0 16,-25-25-16,-1 25 16,1 0-16,0-25 0,0 25 15,0-24-15,24-1 16,-24 0 0,0 0-16,0 0 0</inkml:trace>
  <inkml:trace contextRef="#ctx0" brushRef="#br0" timeOffset="332059.9157">8533 14139 0,'0'-25'0,"0"0"16,0 0 15,-25 50 16,0 0-32,25 0-15,-25-25 0,25 24 16,-24 1-16,-1 25 16,25-25-16,-25-25 15,25 24-15,-25 1 0,25 0 16,0 0-16,-25 0 0,25 0 16,0 24-16,0 1 0,0-25 0,0-1 15,0 26-15,0-25 16,0 0-16,25 24 0,0-24 15,0 25-15,-25-26 0,25 1 16,24 0-16,-24 0 0,0 0 0,0-25 16,-1 0-16,1 24 0,25-24 15,-25 0-15,24 0 0,-24-24 16,0-1-16,24-25 16,-24-24-16,25-1 0,-50 51 15,0-26-15,25 25 0,-25-24 16,0-1-16,0-24 0,0 49 0,-25-25 15,0 25-15,0 0 16,-24-24-16,24 24 0,-25 25 16,25-25-16,1 25 0,-1 0 15,-25-25-15,25 25 0,1 0 0,-1 0 16,25 25 0,25-25-1</inkml:trace>
  <inkml:trace contextRef="#ctx0" brushRef="#br0" timeOffset="333001.5139">8756 14139 0,'25'0'63,"-25"24"-48,25-24-15,24 0 0,-24 0 0,0 0 16,0 0-16,-1 0 0,51 0 16,-50 25-16,24-25 0,-24 0 15,25 0-15,-1 0 0,51 0 16,-26 0-16,-24-25 0,-1 25 15,26 0-15,49 0 0,-75 0 16,26 0-16,-1 0 0,0 0 16,1 0-16,74 0 15,-50 0-15,0 25 0,0-25 0,1 25 16,123-25-16,-99 25 0,0-25 16,0 0-16,0 0 0,25 25 15,124-25-15,-125 0 0,-24 0 16,25 0-16,0 24 0,99-24 15,-124 0-15,0 25 0,0-25 16,-25 0-16,25 25 0,75-25 16,-100 0-16,0 0 0,-24 0 0,24 0 15,50 0-15,-100 0 0,26 0 16,-26 0-16,-24 0 0,25 0 16,-25 0-16,-1 0 0,-24-25 15,25 25-15,-25-25 31,-25 25-31,1 0 16,-1 0 31,0 0 31,0 0-62,25 25-1,-25 0-15,25 0 0,-24 0 0,-1 0 16,25-1-16,0 1 0,-25 0 16,25 0-16,0 24 15,-25-24-15,25 0 0,0 25 0,0-26 16,50 26-16,-50-25 15,25 0-15,-1-25 0,1 24 0,0-24 16,25 25-16,-1-25 0,-24 0 16,25-25-16,-26 25 0,51-74 15,-50 49-15,0 0 0,-1 1 16,1-26-16,0 25 0,-25-49 0,0 49 16,0-25-16,-25 26 0,0-1 15,-24-25-15,24 25 16,0 25-16,-25-25 0,26 25 15,-1 0-15,-50-24 0,51 24 16,-1 0-16,0 0 16</inkml:trace>
  <inkml:trace contextRef="#ctx0" brushRef="#br0" timeOffset="334222.771">8558 14858 0,'24'25'32,"1"-25"-1,0 0-15,0 0-1,0 0 1,-25 25-16,24-25 15,1 0-15,0 0 0,0 0 16,24 0-16,1 0 16,-25 0-16,0 0 0,24 0 15,-24-25-15,74 25 0,-74 0 16,25 0-16,-1 0 0,1 0 16,0 0-16,74-25 0,-75 25 15,1 0-15,24 0 0,-24 0 16,74 0-16,-50-25 0,1 25 15,-1 0-15,1 0 0,-1 0 16,75 0-16,-75 0 0,1 0 16,-1 0-16,0 0 0,50 0 15,-49 0-15,-1 0 0,1 0 0,-1 0 16,0 0-16,100 25 16,-99-25-16,-1 0 0,0 0 15,1 0-15,98 0 0,-98 0 16,-1 0-16,1 0 0,-1 0 0,0 0 15,75 0-15,-74 0 0,-1 0 16,1 0-16,-1 0 0,50 0 16,-74 0-16,24 0 0,-24 0 15,-1 0-15,1 0 0,49 0 16,-49 0-16,-1 0 0,-24 0 16,25 0-16,49 0 0,-49 0 0,-26 0 15,26 0-15,0 0 0,-1 0 16,50 0-16,-74 0 0,25 0 15,-1 0-15,1 0 0,49 25 16,-74-25-16,25 0 0,-1 0 16,1 0-16,-1 0 0,26 0 15,-26 25-15,1-25 0,-25 0 16,25 0-16,-26 0 0,51 0 16,-50 0-16,-1 0 0,1 0 15,0 24-15,-50-24 31,0 0-31,-24 0 0</inkml:trace>
  <inkml:trace contextRef="#ctx0" brushRef="#br0" timeOffset="337759.865">9798 12998 0,'0'24'78,"0"1"-62,0 0-16,0 0 0,0 24 16,0-24-16,0 0 0,0 0 15,0 0-15,0 49 0,0-49 16,0 0-16,0 0 0,0-1 15,0 1-15,0 0 16,0-75 0,0 26-16,0-1 15</inkml:trace>
  <inkml:trace contextRef="#ctx0" brushRef="#br0" timeOffset="338601.3999">9823 13022 0,'0'0'0,"-25"0"0,25-24 31,25 24-15,-1 0-16,1 0 15,0 0-15,0 0 16,0 24-16,-1-24 0,1 0 15,0 0-15,25 25 16,-25-25-16,-1 0 0,1 0 16,0 0-16,25 0 0,24 0 15,-24 25-15,24-25 0,-24 0 16,24 0-16,0 0 0,75 0 16,-74 0-16,24 0 0,-25 25 0,25-25 15,75 0-15,-75 0 0,1 0 16,-1 25-16,0-25 0,0 0 15,100 0-15,-75 24 0,-25-24 16,-25 0-16,26 0 0,73 25 16,-98-25-16,-1 0 0,0 0 15,-24 25-15,0-25 0,49 0 16,-74 0-16,-1 0 0,1 0 16,-50 0 15,1 0-16,24 25 32,-25 0-31,25 0 0,0-1-16,-25 1 0,25 0 0,0 0 15,0 0-15,-25 24 0,25-24 16,0 0-16,0 24 0,0-24 15,0 25-15,25-25 0,-25 24 16,25-49-16,-25 25 0,0 0 16,0 0-16,0-1 15,-25-24 1,0-24-16,-24 24 16,24-25-16,-74 0 15,49 0-15,0 25 0,-24-25 0,24 25 16,-98-24-16,73 24 0,-24 0 15,24-25-15,-24 25 0,25 0 16,-125 0-16,125 0 0,-25-25 16,0 25-16,-1 0 0,-98 0 15,99-25-15,-1 25 0,-24 0 16,25 0-16,0 0 0,-124 0 16,124-25-16,-1 25 0,26 0 0,-25 0 15,-50-24-15,74 24 0,26-25 16,-1 25-16,1-25 0,24 25 15,0-25-15</inkml:trace>
  <inkml:trace contextRef="#ctx0" brushRef="#br0" timeOffset="339114.9607">10567 12452 0,'-25'0'16,"0"0"-1,25 25-15,-25 0 16,25-1-16,0 1 16,0 25-16,0-25 15,-24-1-15,24 1 0,0 0 16,0 0-16,-25 0 0,25-1 15,25-24 1</inkml:trace>
  <inkml:trace contextRef="#ctx0" brushRef="#br0" timeOffset="339693.2691">10740 12526 0,'0'25'31,"0"0"-15,0 0-16,0 0 16,0-1-16,0 1 0,0 0 15,25 0-15,0-25 32,-25-25-32,25 0 15,-25 0-15,0 1 16,0-1-16,0 0 0,-25 0 15,0 0-15,25 1 0,-25 24 0,1 0 16,-1 24 0,25 1-1,0 0-15,0 0 16,25-25-16,-1 0 0,1 0 16,0 0-16,49 0 0,-49 0 15,0 0-15,25 0 0,-26 0 16,26 0-16,-25 0 0,0-25 0,-1 25 15,1-25 1,-50 25 0,1 25-1,-1 0-15,0 0 16,25-1-16,0 1 0,0 0 16,0 0-1,50-25-15,-26 25 16,1-25-16,0 0 15,0 0-15,0-25 0,0 0 16,-25 0-16,0 0 0,0-24 16,-25 24-16,0 0 15,0 25-15,0 0 16,0-25-16,1 25 16,-1 0-16,25 25 15</inkml:trace>
  <inkml:trace contextRef="#ctx0" brushRef="#br0" timeOffset="340030.5156">11534 12551 0,'0'0'0,"-25"0"0,1 25 16,-1 0 0,25 0-16,0-1 15,0 1-15,0 0 16,0 0-16,25-25 16,-1 0-16,1 0 15,0 0-15,0 0 0,-25-25 0,25 25 16,-25-25-16,24-24 15,-24 24-15,0 0 16,-24 25-16,24-25 16,-50 25-16,25 0 0,0 0 0</inkml:trace>
  <inkml:trace contextRef="#ctx0" brushRef="#br0" timeOffset="340444.3051">12005 12427 0,'0'0'0,"0"-25"0,25 25 31,-25 25-15,0 0-16,0 0 15,0 0-15,0-1 0,0 26 16,0 0-16,0-26 0,0 1 15,-25 0-15,25 25 0,0-26 16,0 1-16,0 0 0,0 0 16,0-50-1,25 25 1,0-74-16,0 49 16,0 0-16,-1 0 15,1 25-15,0 0 0,0 0 16,0 0-16,-25 25 15,25 0-15,-25 0 16,0-1-16,-50 1 0,25 0 16,0-25-1,25 25-15,0-50 32,25 0-32,0 0 0,0 1 0,0 24 15,-1-25-15</inkml:trace>
  <inkml:trace contextRef="#ctx0" brushRef="#br0" timeOffset="340778.6593">12427 12675 0,'25'-25'16,"-50"50"-16,25-25 16,-25 25-1,25 0 1,0 0 0,25-25-1,25 0-15,-25-25 16,-1-25-16,1 50 15,25-25-15,-25 1 0,-1-1 16,1 25-16,-25 25 31,0-1-15,0 1-16,0 0 0,0 25 0,-25-26 16,25 1-16,-24 25 0,24-1 15,0-24-15,0 0 0,0 0 16,-25 0-16,25 24 0,-25-49 15,25 25-15,-25-25 16,0 0-16,1 0 16,24-50-16,-25 1 15,25 24-15,0 0 16,0 0-16</inkml:trace>
  <inkml:trace contextRef="#ctx0" brushRef="#br0" timeOffset="340970.101">12874 12477 0,'0'0'0,"24"-25"16,-24 50 15,0 0-31,0-1 16,0 1-16,0 0 0,0 0 0,0 0 16,0-1-16,0 1 0,0 25 15,0-25-15,0-1 0,-24-24 16,24 25-16,0 0 0</inkml:trace>
  <inkml:trace contextRef="#ctx0" brushRef="#br0" timeOffset="341158.5872">12799 12799 0,'0'0'0,"0"-25"15,25 1 1,25-1-1,-26 25-15,26-25 0,-25 25 16,0-25-16,-1 25 0,1-25 16,0 25-1,-25 25 1</inkml:trace>
  <inkml:trace contextRef="#ctx0" brushRef="#br0" timeOffset="341500.715">13047 12824 0,'0'0'16,"25"50"-16,0-26 15,0-24 1,-1 0-16,-24-24 0,25 24 0,0-50 16,0 25-16,-25 0 15,25 1-15,-25-1 0,25-25 16,-25 25-16,0 1 16,-50 24-16,25 0 15,0 0-15,25 24 0,-25-24 16,25 25-16,-24 0 0,24 0 15,0 0-15,24-25 16,1 24-16,0-24 16,0 0-16,0 0 0,0 0 15,24-24-15,-24 24 0,25-25 0,-26 25 16,1 0-16,0 0 0,0 0 16,0 0-1,-25 25-15,0-1 16,0 1-1,24-25-15,1 0 0,0 0 16,0 0-16,0 0 0,-1 0 0,26 0 16</inkml:trace>
  <inkml:trace contextRef="#ctx0" brushRef="#br0" timeOffset="345569.7692">5011 13667 0,'0'-24'0,"-25"24"16,25-25-16,25 25 78,-1 0-78,1 0 0,0 0 16,0 0-16,0 0 0,-1 0 15,1 0-15,25 0 16,-25 0-16,-1-25 0,-48 25 31,-1 0-15,0 0-16,0 0 15,0 0-15,1 0 16,-1 0-16,0 25 16,0 0-1,25-1-15,0 1 0,0 0 16,0 25-16,0-26 16,0 1-16,25 0 15,0 0-15,-25 0 16,25-1-16,-25 1 15,0 0 1,-25-25-16,0 0 16,0 0-16,0 0 15,1 0-15,-1 0 0,0 0 16,0 0-16,25-25 16,0 0-16,25 25 15,0-24-15,0 24 0,-1-25 0</inkml:trace>
  <inkml:trace contextRef="#ctx0" brushRef="#br0" timeOffset="346124.1294">5407 13717 0,'-24'0'16,"-1"0"0,0 0-1,25 25-15,0 0 16,0-1-16,0 1 15,25-25-15,0 25 0,-1-25 16,1 0 0,0 0-16,-25-25 15,0 0 1,0 1 0,-25 24-16,25-25 15,0 0-15,-25 25 0,1 0 16,-1 0-16,50 0 31,-1 0-15,1 0-16,0 0 0,0 0 0,0 0 15,-1 0-15,26 0 0,-50-25 16,25 25-16,0 0 0,-1 0 16,-24 25 15,-24 0-16,24 0-15,-25-1 16,25 1-16,0 0 16,25-25-1,-1 25-15,1-25 0,0 0 16,0 0-16,0 0 0,24-25 16,-24 0-16,0 0 15,-25 1-15,0-1 16,-25 0-16,-25 0 15,1 0-15,24 25 0,0 0 16,0 0-16,1 0 16</inkml:trace>
  <inkml:trace contextRef="#ctx0" brushRef="#br0" timeOffset="346918.7184">6127 13494 0,'0'25'15,"-25"-1"1,25 1-16,0 0 0,0 0 16,0 0-16,-25 24 0,25 1 0,0-25 15,-25-1-15,25 1 0,0 0 16,0 0-16,0 0 0,25-50 47,-25 0-47,50 0 0,-25 0 15,-1 1-15,-24-1 0,25 25 16,-25-25-16,25 25 0,0 0 16,-25 25-1,0 0-15,-25-1 16,25 1-16,-25 0 0,0 0 16,25 0-16,25-25 31,0-25-31,-25 0 0,25 0 15,0 25-15,-1-25 0,1 1 16,0-1-16,0 25 0,-25-25 16,25 25-1,-50 0 1,25 25-16,-25 0 16,25-1-16,25-24 31,0 0-31,-1-24 15,1-1-15,0 25 0,-25-25 16,25 0-16,0 0 16,-1 25-16,-24 25 15,0 0 1,-24 0-16,24 24 16,0-24-16,-25 50 0,25-51 15,0 26-15,0 0 0,-25-26 16,25 26-16,-25 24 0,25-24 15,-25 0-15,25-26 0,-24 1 16,-1 25-16,0-50 0,0-25 16,25-25-1,0 26-15,0-1 0,0-25 16,25 1-16,25-26 0,-50 26 16</inkml:trace>
  <inkml:trace contextRef="#ctx0" brushRef="#br0" timeOffset="347084.2257">6772 13519 0,'0'0'16,"0"24"15,0 1-31,0 25 16,0-1-16,0-24 0,0 0 16,-25 0-16,25 49 0,0-49 15,0 0-15,-25 0 16,25-1-16</inkml:trace>
  <inkml:trace contextRef="#ctx0" brushRef="#br0" timeOffset="347232.8016">6672 13891 0,'25'-25'31,"25"25"-31,-25 0 16,-1-25-16,1 25 0,0 0 15,0 0-15,0-25 0,0 25 16</inkml:trace>
  <inkml:trace contextRef="#ctx0" brushRef="#br0" timeOffset="347459.1208">6896 13841 0,'0'50'16,"49"-125"-16,-98 100 0,74 25 15,24-75 1,-24 0-16,0-25 15,0 50-15,-25-24 0,0-1 0,0 0 16,-25 25-16,0 0 16,0 0-16,0 0 15,25 25-15,-49 0 0,49-1 16,-25 1-16,25 0 16,0 0-16,25 0 0,0-1 0,-1-24 15,26 25-15,-25-25 0,24 0 0,1 0 16,0 0-16,-26 0 0</inkml:trace>
  <inkml:trace contextRef="#ctx0" brushRef="#br0" timeOffset="349039.55">4217 13891 0,'0'0'0,"0"-25"16,25 25 31,24 0-47,-24 0 0,0 0 0,0-25 15,24 25-15,1 0 0,-1 0 16,-24 0-16,0 0 0,0 0 16,0 0-16,-25-25 15,-25 25 1,-25 0-16,25-25 16</inkml:trace>
  <inkml:trace contextRef="#ctx0" brushRef="#br0" timeOffset="349180.3866">4415 13692 0,'75'75'15,"-150"-150"-15,75 100 16,-25 0-16,25 0 16,0-1-16,-24 1 15,24 0-15,0 25 0,0-1 0,-25 1 16,25-25-16,0-1 0,0 26 16,0-25-16,0 0 0,0-1 15</inkml:trace>
  <inkml:trace contextRef="#ctx0" brushRef="#br0" timeOffset="349755.9303">2729 13692 0,'-25'-25'15,"0"25"-15,25-24 16,-25 24-16,50 0 31,25 0-31,-26 0 16,1 0-16,0 0 15,25 0-15,-26 0 0,1 0 16,0 0-16,-50 0 31,25 24-31,-49-24 0,24 25 16,0 0-16,0-25 15,25 25-15,0 0 0,-25-1 16,25 1-16,0 0 16,25 0-16,-25 0 0,25-25 15,-25 24-15,25 1 0,0 0 16,-25 0-16,0 0 16,-25-1-1,-25-24-15,25 0 16,1 0-16,-26 0 15,25 0-15,25-24 16,0-1 0,50 0-16</inkml:trace>
  <inkml:trace contextRef="#ctx0" brushRef="#br0" timeOffset="350266.5083">3051 13816 0,'25'0'0,"-50"25"31,0-25-31,25 25 16,0 0-16,0-1 15,0 1-15,0 0 0,25-25 16,0 0-16,0 0 16,-25-25-1,24 0 1,-24 1-16,0-1 0,-24 25 15,-1-25-15,25 0 0,-50 25 16,25 0-16,1 0 16,24 25-1,49-25 1,-24 0-16,0 0 0,0 0 16,-1 0-16,26 0 0,0 0 0,-26 0 15,1-25-15,0 25 0,0 0 16,-50 25 15,0 0-31,0 0 16,25-1-16,-24-24 0,24 25 15,0 0-15,0 0 16,24-25-16,1 0 16,0 0-16,0 0 0,-25-25 15,25 25-15,-25-25 0,24 0 16,-24 1-16,0-1 0,0 0 15,-24 0-15,-1 0 0,0 1 16,0 24 0,50 0-1</inkml:trace>
  <inkml:trace contextRef="#ctx0" brushRef="#br0" timeOffset="350898.369">3572 13667 0,'25'0'0,"-25"-24"15,-25 24 1,0 24-16,0 26 16,25-25-16,0 0 15,-25 24-15,25-24 0,0 0 16,0 0-16,0-1 0,0 1 16,0 0-16,-24-25 15,24 25-15,24-25 16,-24-25-16,25 25 0,0-25 15,25-24 1,-26 24-16,1 25 16,-25 25-1,-25-1 1,1 1-16,24 0 0,-25-25 16,25 25-16,0 0 15,25-25 1,24 0-16,-49-25 15,50 0-15,-25 0 16,0 25-16,-25-25 16,0 1-16,24 24 0,-48 24 31,24 1-15,-25 0-16,50-25 31,-1 0-16,-24-25-15,25 25 16,-25-25-16,25 25 16,-25 25-1,0 0 1,0 0-16,0 24 0,0-24 0,0 0 16,0 25-16,-25-26 0,25 26 15,0 0-15,-25-26 16,25 1-16,0 0 15,-24-25-15,24-50 16,0 1 0,0 24-16,0-25 0,0 26 15,0-26-15,0 0 0,49-24 16</inkml:trace>
  <inkml:trace contextRef="#ctx0" brushRef="#br0" timeOffset="351033.9701">3944 13742 0,'50'-50'31,"-174"199"-31,198-248 0,-24 74 15,-75 75-15,0-26 16,0 26-16,25-25 16,0 0-16,0-1 0,0 1 15,-25 0-15,25 0 0,0 0 0,0-1 16</inkml:trace>
  <inkml:trace contextRef="#ctx0" brushRef="#br0" timeOffset="351294.2024">3894 13990 0,'0'-25'0,"0"0"16,50 0 15,0 1-31,-26 24 16,-24-25-16,25 25 0,-50 25 31,-24-1-31,24 1 15,0 0-15,0 0 16,25 0 0,50-25-16,-25 0 15,0 0-15,24 0 0,-24-25 0,25 25 16,-26-25-16,26 25 0,24-50 16</inkml:trace>
  <inkml:trace contextRef="#ctx0" brushRef="#br0" timeOffset="352213.7985">11361 13146 0,'-25'0'15,"0"0"1,25 25 0,0 0-1,0 0 1,0 0-16,0 0 16,0-1-16,0 1 0,0 25 15,0-25-15,0-1 16,0 1-16,0 0 15,-25 0-15</inkml:trace>
  <inkml:trace contextRef="#ctx0" brushRef="#br0" timeOffset="353950.4561">10046 13246 0,'0'0'0,"0"25"15,-25-25-15,0 24 16,25 1 0,0 0-16,25 0 15,0-25 1,25 0-16,-26 0 15,-24-25 1,0 0 0,0 0-1,0 1-15,-24 24 0,24-25 16,-25 25-16,0 0 16,0 0-1,25 25 1,25-25-16,0 0 15,0 0-15,-1 0 16,1 0-16,0 0 16,0 0-1,-25 24 17,0 1-17,0 0-15,0 0 16,0 0 15,25-25-31,-1 0 16,-24-25-16,0 0 0,25 25 15,-25-25-15,0 0 0,25 25 16,-25-24-16,0-1 16,0 50 15</inkml:trace>
  <inkml:trace contextRef="#ctx0" brushRef="#br0" timeOffset="354806.7434">10344 13395 0,'0'24'0,"24"-24"32,-24-24-32,25-1 15,-25 0-15,25 25 16,-25-25-16,0 0 15,-25 25 1,0 0 0,25 25-1,-24-25 1,24 25 0,24-25-1,1 25-15,0-25 16,0 0-1,-25-25 1,25 25-16,-1 0 31,-24 25-15,0 0 15,25-25 0,-25-25-15,25 0-16,-25 0 0,25 0 16,0 1-1,-25-1 1,24 25-16,-24 25 47,-24 24-32,24-24-15,-25 0 16,25 0-16,0 24 16,0-24-1,25-25-15,-1 0 16,1 0-16,-25-25 0,25 25 16,-25-25-16,25 25 15,-25-24-15,25 24 94,-1 0-78,-24-25-1,0 0-15,-24 25 31,24 25-15,-25-25-16,25 25 16,0-1-16,25-24 15,-1 25 1,1-25 0,0 0-16,25 0 15</inkml:trace>
  <inkml:trace contextRef="#ctx0" brushRef="#br0" timeOffset="355130.7674">10939 13419 0,'0'-24'16,"-75"48"-16,150-24 0,-100-49 16,0 49-1,0 0 1,25 25-16,-24-25 0,24 24 16,-25 1-16,25 0 15,25-25 1,-1 0-16,1 0 15,-25-25 1,25 0-16,0 1 16,-25-1-16,0 0 15,25 0-15,-1 0 0,-24 1 16,0-1-16,0 50 31,0-1-31,0 26 16,0-25-1,-24 0-15,24-1 0,0 1 16,-25-25-16,25 25 0,25-25 31</inkml:trace>
  <inkml:trace contextRef="#ctx0" brushRef="#br0" timeOffset="356422.1548">11782 13295 0,'-25'0'32,"25"25"-32,0 0 15,0 0 1,0 0-16,0-1 16,0 1-16,0 0 15,0-50 16,25 0-31,-25 1 0,25 24 16,0-50-16,0 25 16,-25 0-1,0 50 17,0 0-32,0 0 15,0 0-15,0-1 0,0 1 16,24-25-1,1 0 1,-25-25-16,0 1 16,25 24-16,0-25 0,-25 0 15,25 25 1,-25 25 15,0 0-31,24-25 16,-24 24-16,25-24 15,0 0 1,0-24-16,0 24 16,-25-25-16,24 25 0,-24-25 15,25 0-15,-25 0 16,-25 25 0,1 25-1,-1 0 1,25 0-16,0 0 15,0 24 1,25-24-16,-1 0 16,1-25-16,-25 25 15,25-25 1,-25 24-16,-25-24 16,0 0-1,1 0-15,-1 0 16,25-24-16,-25 24 15,50-25 1,24 25-16,-24 0 16,-25-25-16,25 25 0,0 0 15,0-25-15,0 25 0,-25-25 16,24 25-16,-24-24 0,25 24 16,-25-25-16,25 25 15,-50 0 16,0 0-31,1 0 16,-1 0-16,25 25 16,-25-25-16,25 24 15,25-24 1,0 0 0,-1 25-16,1-25 15,-25 25-15,0 0 16,0 0-16,0-1 0,0 26 15,0-25-15,0 24 0,0 1 16,-25-25-16,25 0 0,0 24 16,0 1-16,-24-50 0,24 25 15,-25-25-15,0 0 16,-25 0-16,25-25 0,1 25 0,-1-25 16,0 0-16</inkml:trace>
  <inkml:trace contextRef="#ctx0" brushRef="#br0" timeOffset="366026.7682">7838 13171 0,'-25'0'16,"25"-25"-16,0 50 47,0 0-16,0 0-31,0 0 0,0 0 16,0-1-16,-24 1 15,24 0-15,0 0 0,0 0 0,0-1 16,0 26 0,0-25-1,0-50 1</inkml:trace>
  <inkml:trace contextRef="#ctx0" brushRef="#br0" timeOffset="366666.1708">7838 13171 0,'-25'-25'0,"50"25"47,0 0-31,0 0-16,0 0 0,-1 0 15,26 0-15,-25 0 0,25 0 16,-26 0-16,1 0 0,25 0 15,24 0-15,-24 0 0,-1 0 16,1 0-16,0 0 0,24 0 16,25 25-16,-24-25 0,-1 0 15,-24 25-15,24-25 0,25 0 16,-49 25-16,0-25 0,-1 0 0,1 0 16,-1 0-16,26 0 0,-50 0 15,-1 0 1,-48 25 15,-1-25 32,25 25-63,0-1 15,-25 1 1,25 0-16,0 0 15,0 0 1,0-1-16,0 1 16,0 25-1,0-25-15,0-1 16,-25 1-16,25 0 31,-25-25-31,1 0 0,-1 0 16,0 0-16,0 0 0,-24 25 15,24-25-15,-25 0 0,0 0 16,26 0-16,-26 0 0,-74 25 16,74-25-16,-24 0 0,0 0 15,-1 0-15,-74 0 0,100-25 16,-26 25-16,1 0 0,0-25 16,24 25-16,-49 0 0</inkml:trace>
  <inkml:trace contextRef="#ctx0" brushRef="#br0" timeOffset="367313.7396">6548 13146 0,'0'25'47,"0"25"-31,0-25-1,0 0-15,0-1 0,0 26 16,0-25-16,-24 0 0,24-1 16</inkml:trace>
  <inkml:trace contextRef="#ctx0" brushRef="#br0" timeOffset="367893.1134">6548 13122 0,'0'-25'15,"-24"0"-15,24 0 32,24 25-1,1 25-31,0-25 0,0 0 15,0 0-15,-1 0 0,26 0 16,24 0-16,-24 0 0,-25 0 0,25 0 16,-1 0-16,50 0 0,-49 0 15,24 0-15,-24 0 0,0 0 16,-1 25-16,26-25 0,-26 0 16,1 0-16,-25 0 0,-1 0 15,1 25-15,0-25 0,0 0 16,-25 24 62,0 1-62,0 0-1,0 0-15,0 0 16,0 0-16,0-1 15,0 1-15,0 0 16,-25 0-16,25 0 0,0-1 16,0 1-16,0 0 0,0 0 15,-25 0-15,25-1 16,-25-24-16,1 0 16,-1 0-16,-25 0 0,25 0 15,-24-24-15,-26 24 16,26-25-16,-1 25 0,-24 0 0,24 0 15,1 0-15,-75-25 0,74 25 16,0 0-16,1-25 0,-1 25 16,-24-25-16,49 25 0,0 0 15,0 0-15,0 0 0,1 0 16</inkml:trace>
  <inkml:trace contextRef="#ctx0" brushRef="#br0" timeOffset="368403.8534">5085 13022 0,'0'25'31,"0"0"-15,0 0-16,0 0 15,0-1-15,0 1 0,0 0 16,0 0-16,0 0 0,0 0 16,0-1-16,0 1 0,0 0 15</inkml:trace>
  <inkml:trace contextRef="#ctx0" brushRef="#br0" timeOffset="368937.2732">5085 13022 0,'25'0'16,"0"0"-1,-1 0 1,1 0-16,50 0 0,-51 0 16,26 0-16,-25 0 0,24 0 15,-24 0-15,74 0 0,-74 0 0,25 0 16,-25 0-16,24 0 0,1 25 15,-25-25-15,-1 0 0,1 25 16,0-25-16,0 25 16,0-25-16,0 0 15,-1 0-15,1 25 16,0-25-16,0 0 16,-25 24-16,25-24 0,-25 25 15,24-25-15,-24 25 47,-24-25-31,24 25-1,-25-25-15,25 25 0,-25-25 16,25 25-16,-25-25 16,25 24-16,-25-24 15,25 25-15,0 0 16,-24-25-16,24 25 15,-25-25-15,0 25 16,0-25-16,25 24 0,-25-24 16,0 25-16,-24 0 0,-1-25 15,25 0-15,1 0 0,-26 0 0,25 0 16,-49 0-16,24 0 16,1 0-16,-1 0 0,0 0 15,1 0-15,-26-25 0,51 25 0</inkml:trace>
  <inkml:trace contextRef="#ctx0" brushRef="#br0" timeOffset="373831.3809">1091 12427 0,'0'-25'15,"25"25"17,-25 25 30,0 0-46,0 0-16,0 0 15,0-1-15,0 1 16,0 0-16,-25-25 16,25 25-16,0 0 0,0-1 15,0 26-15,0-25 16,0 0-16,0-1 16,0 26-16,-24-25 0,24 0 15,0 24-15,0 1 16,0-25-16,0-1 15,0 1-15,0 0 16,0 0-16,0 0 0,0-1 16,0 1-16,0 25 15,-25-50-15,25 25 0,0 0 16,0-50 31,0 0-47,-25 25 15</inkml:trace>
  <inkml:trace contextRef="#ctx0" brushRef="#br0" timeOffset="374084.9162">893 13072 0,'-25'0'15,"25"25"1,0 0-1,0-1 1,25 1-16,0 0 0,-25 0 16,0 0-16,25 0 15,-1-1-15,-24 1 0,25-25 0,0 0 16,0-25-16,0 25 16,-25-24-16,24-1 0,1 0 15,0 0-15,0 0 0,0 0 16,-25 1-16,24-1 0,-24 0 15</inkml:trace>
  <inkml:trace contextRef="#ctx0" brushRef="#br0" timeOffset="408883.0537">9550 10740 0,'-25'0'78,"0"0"-47,0 25-31,1 0 16,-1-25-16,0 50 16,0-50-16,25 24 0,-25-24 15,25 25-15,0 0 0,-24 25 16,24-26-16,-25 1 0,25 0 16,0 0-16,0 49 0,0-49 15,0 0-15,0 25 0,0-26 16,0 1-16,0 50 0,0-51 15,0 1-15,25 0 16,-1 0-16,1-25 0,-25 25 0,25-25 16,0 0-16,0 0 15,-1 0-15,-24-25 16</inkml:trace>
  <inkml:trace contextRef="#ctx0" brushRef="#br0" timeOffset="409356.6569">9748 11336 0,'25'0'16,"-25"-25"-1,25 25 1,-25-25-16,25 0 0,-25 1 16,24-1-1,-24 0-15,0 0 16,0 0-16,25 0 16,-25-24-16,0 24 15,-25 0 1,1 25-16,-1 0 15,0 25 1,25 0-16,-25 0 0,0-1 16,25 1-16,0 0 15,0 0-15,0 0 16,0 0-16,0-1 0,25 1 16,-25 0-16,50 0 15,-25-25-15,-1 0 16,1 0-16,0 0 15,0-25-15,0 25 0,-1-25 0,1 0 16,0 1-16,0-1 16</inkml:trace>
  <inkml:trace contextRef="#ctx0" brushRef="#br0" timeOffset="409725.6815">10096 11088 0,'0'-50'16,"0"100"-16,0-75 46,0 50-30,0-1-16,0 1 16,0 0-16,0 0 0,0 0 15,0 0-15,0-1 0,0 1 16,24-50 15,1 1-15,-25-1-16,0 0 15,25 0-15,-25 0 0,25 0 0,-25 1 16,25 24-16,-25-25 0,24 0 16,1 50-1,-25 0 1,0-1 0,0 1-16,0 0 0,0 25 15,0-25-15,0-1 16,0 1-1,25-25 1,25 0-16,-26 0 16</inkml:trace>
  <inkml:trace contextRef="#ctx0" brushRef="#br0" timeOffset="410004.8637">10666 11088 0,'25'0'0,"-50"0"0,50-25 0,-25 0 15,0 0 1,0 0-16,-25 25 16,0 25-1,0-25-15,25 25 16,-24-25-16,-1 25 0,0 0 16,0-1-16,25 1 15,0 0-15,0 0 16,0 0-16,25 0 15,0-25 1,0 0-16,24 0 16,-24-25-16,0 25 0,0 0 15,-1 0-15,26-50 0</inkml:trace>
  <inkml:trace contextRef="#ctx0" brushRef="#br0" timeOffset="410594.527">10964 11063 0,'0'-50'16,"-50"149"-16,100-148 15,-75-26 1,0 100 0,0-25-16,25 25 15,-25 0-15,1 0 0,24-1 16,-25-24-16,25 25 0,0 0 0,25-25 31,-1 0-31,1 0 16,0 0-16,0 0 0,0-25 15,-1 0-15,1 1 16,-25-1 0,-25 50 15,25-1-15,0 1-1,0 0-15,25-25 16,0 0-16,0-25 15,0 25-15,-25-25 16,49 1-16,-24 24 0,-25-25 16,25 25-16,0-25 0,0 0 15,-25 0-15,24 25 16,-24-24-16,0 48 31,-24 26-31,24-25 16,0 0-16,0-1 15,-25-24-15,25 50 16,0-25-16,0 25 0,-25-26 0,25 1 16,0 0-16,0 49 0,0-49 15,0 0-15,0 25 0,0-26 16,0 51-16,0-50 0,0 24 16,-25-24-16,25 0 0,0 0 15,0-1-15,0 1 16,-25-25-16,25-25 15,0 1 1,0-1-16</inkml:trace>
  <inkml:trace contextRef="#ctx0" brushRef="#br0" timeOffset="410871.7151">11261 11063 0,'0'0'16,"25"-25"-16,-25-25 0,0 26 0,25-1 15,-25 0-15,25 25 16,0 0-16,-1 0 0,1 0 16,0 25-1,-25 0-15,25-1 0,-25 1 16,0 0-16,0 0 16,-25 0-16,25-1 0,-25 1 0,25 0 15,-49 0-15,24-25 0,0 25 16,0-25-1,0-25-15,25 0 16,0 0 0,25 25-1</inkml:trace>
  <inkml:trace contextRef="#ctx0" brushRef="#br0" timeOffset="411316.4051">11857 10988 0,'0'-24'0,"0"-1"15,0 0 1,-25 25 0,0 0 15,0 0-31,0 25 0,1 0 15,-1-25-15,0 0 16,0 24-16,0 1 0,25 0 16,0 0-1,25-25-15,25 25 16,-25-25 0,-1 0-16,1 24 0,0-24 15,0 0-15,-25 25 0,25-25 16,-25 25-16,0 0 15,24-25-15,-24 25 0,0 0 16,-24-1-16,-1-24 16,0 25-1,0-25-15,0 0 0,1 0 16,-1-25 0,0 25-16,25-24 15,25-1 1,24 0-16</inkml:trace>
  <inkml:trace contextRef="#ctx0" brushRef="#br0" timeOffset="411754.5797">12030 11063 0,'25'-25'0,"0"25"16,-25-25-16,25 25 15,-25 25 16,-25-25-15,25 25-16,0 24 16,0-24-16,0 0 15,0 0-15,25-25 16,-1 25-16,26-25 16,-25 0-1,0 0-15,-25-25 0,49 0 16,-24 0-16,-25 0 15,25 1-15,0-1 0,-25 0 16,25 0 0,-25 0-16,0 50 31,0 0-31,-25-25 16,25 25-16,0 0 15,0-1-15,0 1 0,0 0 16,0 0-16,0 0 15,0 0-15,0-1 0,0 1 16,25-25-16,-1 0 16,1-25-16,-25 1 15,25-26-15</inkml:trace>
  <inkml:trace contextRef="#ctx0" brushRef="#br0" timeOffset="412030.9692">12650 10666 0,'0'0'0,"0"-25"16,0 50 15,0 0-31,0 0 16,0-1-16,0 1 0,0 0 15,0 25-15,0-1 0,0-24 16,0 0-16,-24 24 0,24-24 0,-25 50 15,25-51-15,0 1 16,0 0-16,0 0 0,0 25 0,0-26 16,25-24-1,-25-24 1,24 24-16,-24-25 0,0 0 0,0 0 16</inkml:trace>
  <inkml:trace contextRef="#ctx0" brushRef="#br0" timeOffset="412438.738">12998 11013 0,'0'0'0,"24"0"16,-24-25-16,25 1 16,-25-1-16,0 0 15,0 0 1,-25 25-16,1 0 15,-1 0-15,0 0 16,0 25-16,25 0 0,-25 0 16,1-1-16,-1 1 0,0 0 15,25 0-15,0 0 16,25-25 0,0 0-16,24-25 0,-24 25 15,-25-25-15,25 25 16,0-25-16,-1 0 0,1 25 15,0 0-15,-25 50 32,0-25-32,-25 24 15,25-24-15,0 0 16,0 0-16,25-25 16,0 0-1,-25-25-15,25 0 16,-1 0-16,1 1 0</inkml:trace>
  <inkml:trace contextRef="#ctx0" brushRef="#br0" timeOffset="412670.8121">13494 10567 0,'0'0'0,"-25"0"31,25 25-31,-25-25 16,25 24-16,0 1 15,0 25-15,0-25 0,0-1 0,0 1 16,0 25-16,0 24 0,0-49 16,0 25-16,0-26 0,0 26 15,0-25-15,0 24 0,-25-24 0,25 0 16,0 0-16,-24 0 16</inkml:trace>
  <inkml:trace contextRef="#ctx0" brushRef="#br0" timeOffset="412992.8609">13271 10889 0,'0'0'0,"-25"0"16,50 0 15,-1 0-31,26 0 0,-25 0 16,0 0-16,-1 0 0,1 0 15,50 0-15,-51-25 0,1 25 0,0-24 16,0 24-16,0 0 16,-1 0-16,-24 24 31,0 1-31,0 0 16,0 0-16,0 0 15,0-1-15,0 1 0,0 25 16,0-25-16,-24-25 31,-1 0-15,25-25-16,0 0 15,0 0-15</inkml:trace>
  <inkml:trace contextRef="#ctx0" brushRef="#br0" timeOffset="413148.4073">13692 10716 0,'0'0'0,"0"-25"0,-25 25 15,1-25-15,48 25 47,1 0-31,0 25-16,0 0 16</inkml:trace>
  <inkml:trace contextRef="#ctx0" brushRef="#br0" timeOffset="413717.7573">13965 10889 0,'0'0'0,"0"25"16,0 0-16,0 24 15,0-24-15,0 0 16,0 0 0,0 0-16,25-25 15,-25-25-15,25 0 16,-25 0-16,24 0 15,-24 1-15,0-26 0,0 25 16,0 0-16,-24 1 16,-1 24-16,0 0 15,25-25-15,-25 25 0,0 0 16,25 25 0,25-1-1,0-24-15,0 0 0,0 0 16,-1 0-16,26 0 0,0-24 15,-26 24-15,1-25 16,0 25-16,-25 25 31,0-1-31,0 1 16,0 0-16,0 0 16,0 0-16,25-25 15,0 0 1,-1 0-16,1-25 0,0 0 15,25 0-15,-50 0 16,25 25-16,-25-24 0,24 24 16,-24-25-1,0 50 1,-24-1-16,24 1 16,0 0-16,24 0 15,-24 0-15,0-1 16,25-24-16,0 0 15,0 0 1,-25-49-16</inkml:trace>
  <inkml:trace contextRef="#ctx0" brushRef="#br0" timeOffset="413950.8779">14833 10319 0,'0'0'0,"0"25"15,0 24 1,0-24-16,0 0 0,0 24 16,0-24-16,0 50 0,0-51 15,0 26-15,25 0 0,-25-1 16,0 1-16,25 24 0,0 50 16,-25 0-16,0-74 0,-25 24 15,0-24-15,0-25 0,0 0 16,-24-1-16,24-24 15,-49 0-15</inkml:trace>
  <inkml:trace contextRef="#ctx0" brushRef="#br0" timeOffset="434459.6513">9128 10939 0,'-25'0'16,"1"0"15,24-25 1,-25 25-32,25-25 0,0 0 15,0 1 1,0-1-16,25 25 0,-25-25 15,49-25-15,1 50 0,-25-24 16,-1-1-16</inkml:trace>
  <inkml:trace contextRef="#ctx0" brushRef="#br0" timeOffset="435215.4173">15280 10170 0,'24'0'31,"1"25"-31,-25 0 16,0-1-16,0 1 0,25 0 15,-25 0-15,0 0 0,0 24 16,0-24-16,-25 0 0</inkml:trace>
  <inkml:trace contextRef="#ctx0" brushRef="#br0" timeOffset="445617.6978">11981 6201 0,'-25'0'0,"25"-25"31,25 25 1,-1 0-17,1 0 1,0 25-16,0-25 16,0 0-16,-1 0 0,1 25 15,0-25-15,0 0 0,0 0 0,0 25 16,-1-25-16,1 0 15,-25 25 1,-25-25 0,1 0-16,-1 0 15,0 0-15,0 0 0</inkml:trace>
  <inkml:trace contextRef="#ctx0" brushRef="#br0" timeOffset="445794.1782">12105 6251 0,'0'25'16,"0"-50"-16,0 74 15,0-24 1,24 0-16,-24 25 0,0-26 16,0 1-16,0 0 15,0 0-15,0 24 0,-24-24 16,24 0-16,-25 0 0,25 0 16,25-25-1</inkml:trace>
  <inkml:trace contextRef="#ctx0" brushRef="#br0" timeOffset="446285.1952">12278 6474 0,'0'25'32,"0"0"-17,0-1-15,0 1 16,25-25-1,0 25-15,0-25 0,0 0 16,-1-25 0,-24 0-1,0 1-15,0-1 16,-24 25 0,-1 0-16,25-25 0,-25 25 0,0 0 0,25 25 31,25-25-16,0 0 1,0 0-16,24 0 0,-24 0 0,0 0 16,0-25-16,-1 25 0,1 0 15,-25-25 1,0 50 15,-25-25-31,25 25 16,0 0-16,0-1 15,0 1-15,0 0 0,25 25 0,0-26 16,-25 1-16,0 0 0,0 0 16,0 0-16,0 24 0,0-24 15,0 0-15,-25 0 16,0-25 0,25-25-1,0 0-15</inkml:trace>
  <inkml:trace contextRef="#ctx0" brushRef="#br0" timeOffset="446478.1064">12626 6424 0,'0'-24'0,"0"48"0,0-73 0,24 49 15,1 0 1,-25 25-16,25-25 16,0 24-16,0 1 0,-25 0 15,24-25-15,-24 25 0,0 0 16,0-1-16,0 1 0,-24 0 15,-1 0-15,-50 0 16,26-1-16,-26 1 16,26 0-16,24-25 0</inkml:trace>
  <inkml:trace contextRef="#ctx0" brushRef="#br0" timeOffset="446899.8612">12402 7020 0,'0'0'0,"25"0"15,-25-25 1,0 50-1,0 0-15,0-1 16,0 1-16,0 0 0,0 0 16,0 0-16,0 24 15,0-24-15,0 0 0,0 24 0,0-24 16,0 25-16,0-1 0,0-24 16,0 25-16,0-25 0,0 24 15,-25 50-15,25-49 0,-24 0 16,24-1-16,-25 1 0,25 49 15,0-24-15,-25-26 0,25 1 16,0-1-16,0 1 0,-25 0 0,25-26 16,0 1-16,0 0 0,0 0 15,0-50 1,0-25 0</inkml:trace>
  <inkml:trace contextRef="#ctx0" brushRef="#br0" timeOffset="447145.1366">12179 8161 0,'0'25'16,"0"-1"0,0 26-1,0 0-15,0-26 16,0 1-16,0 0 0,0 0 15,0 24-15,25-24 0,0 0 0,-25 0 16,25-25-16,-25 25 0,49-25 16,-24 0-16,0 0 15,0-25-15,24 25 0,1-50 16,-25 50-16,-1-25 0,1 1 16,-25-1-16,25-25 0</inkml:trace>
  <inkml:trace contextRef="#ctx0" brushRef="#br0" timeOffset="447957.2439">12229 9203 0,'-25'0'0,"0"24"16,25 1-16,0 0 16,0 25-16,0-1 15,0-24-15,0 0 0,0 0 16,25 49-16,-25-49 0,0 0 15,0-1-15,0 1 0,0 0 16,0-50 0,0-24-1,0 24-15,0 0 0,0 0 16,0 0-16,0-24 0,0-1 16,0-24-16,0 49 0,0 0 15,25-24-15,0 49 16,-25-25-16,24 25 15,1 0-15,0-25 0,0 25 16,0 0-16,-25 25 16,24 0-16,-24-1 15,0 1-15,-24 0 0,24 0 16,-50 0-16,25-1 0,0-24 0,1 25 16,-1 0-1,50-25 1,-1 0-1,1 0-15,0-25 0,0 25 0,0 0 16,24 0-16,-24 0 16,-25 25-16,25 0 15,-50 0-15,25-1 16,-25-24-16,0 25 0,-24 0 16,24-25-16,0 0 0,25 25 15,-25-25-15,1 0 0,48 0 31,26-25-31,-25 0 16</inkml:trace>
  <inkml:trace contextRef="#ctx0" brushRef="#br0" timeOffset="448224.1859">12601 9376 0,'0'0'16,"-25"0"-1,25 25-15,0 0 16,-25 24-1,25-24-15,0 0 16,25-25-16,25 0 16,-26 0-16,1 0 15,-25-25-15,25 0 0,0 1 0,-25-1 16,0 0 0,0 0-16,0 0 0,-25 1 15,0 24-15,0 0 16,1 0-16,-1 0 15,50 0 1,-1 0-16,1 0 16,0 0-16</inkml:trace>
  <inkml:trace contextRef="#ctx0" brushRef="#br0" timeOffset="448447.5144">12948 9178 0,'0'0'15,"25"-25"-15,-25 0 0,-25 25 16,25 25-1,0 0-15,0 0 16,0-1-16,0 1 16,0 0-16,0 0 0,0 0 15,0-1 1,0 1-16,0 0 0,-25 0 0,25 0 16,-25 24-16,1-24 15,24 0-15,0 0 16,0-1-16,-25-24 0,25 25 15</inkml:trace>
  <inkml:trace contextRef="#ctx0" brushRef="#br0" timeOffset="448815.4281">13146 9079 0,'-24'-25'0,"24"50"31,0-1-31,0 26 16,0-25-16,0 0 0,0-1 0,0 26 15,0 24-15,0-24 16,-25-25-16,25 24 0,0 1 0,0 0 16,-25 24-16,25-49 0,0 0 15,0-1-15,0 1 16,0-50-1</inkml:trace>
  <inkml:trace contextRef="#ctx0" brushRef="#br0" timeOffset="449376.3022">12849 9475 0,'0'-24'16,"25"24"-16,-25-25 15,49 0-15,-24 25 16,0 0-16,0 0 0,24-25 0,-24 25 16,49 0-16,-24 0 0,-25 0 15,0 0-15,0 0 0,24 0 16,-49 25-16,0 0 16,-25-25-16,1 25 15,24-1-15,-25-24 0,25 25 0,0 0 16,0 0-16,25-25 31,-1 0-31,1 0 16,-25-25-16,25 25 0,-25-25 15,25 0-15,-25 1 0,0-1 16,0 0-16,-25 25 0,0-25 16,-24 25-1,24 0-15,0 0 16,25 25-1,25-25-15,24 0 16,-24 0-16,0 0 0,0 0 16,0 0-16,-1 0 0,1 0 15,25 0-15,-25 0 16,-1 0-16,-24 25 16,25-25-16,-25 25 15,0-1-15,25 1 0,-25 0 16,25-25-16,0 0 15,-1-25 1,-24 0-16,25 1 16,-25-1-16,25-25 0,0 25 15,-25-24-15,25 24 0,-25-25 0,49-24 16</inkml:trace>
  <inkml:trace contextRef="#ctx0" brushRef="#br0" timeOffset="450676.1768">13891 9277 0,'0'-25'15,"0"0"1,24 25-16,-24-24 16,25 48 15,-25 1-15,0 0-1,0 25-15,25-50 16,-25 24-16,0 1 15,0 0-15,0 0 32,25-25-32,-25-25 15,0 0-15,25-24 16,-1 24-16,-24 0 16,25 0-16,-25 0 15,25 25-15,-25-24 0,25 24 16,-25-25-16,25 25 15,-1 0 1,1 25-16,-25-1 16,25 1-16,-25 0 0,25 0 15,-25 0-15,25-1 0,-25 1 16,24 0-16,26 0 16,-25-25-16,0 0 0,0 0 15,-1-25-15,26-25 0,-25 26 16,0-1-16,-1 0 0</inkml:trace>
  <inkml:trace contextRef="#ctx0" brushRef="#br0" timeOffset="456373.4352">12005 10021 0,'0'-25'15,"0"50"64,-24 0-64,24 0 1,-25-25-1,25 25-15,0-1 16,0 1-16,0 0 16,0 25-1,0-26-15,0 1 16,0 25-16,25-25 16,-25-1-1,49 1-15,-24-25 16,0 0-1,0 0-15,-1-25 0,1 1 16,0-1 0,0 0-16,-25 0 0,25 25 0,-25-25 15,0 1 1,25-1-16,-25 0 0,0 0 16,0 0-16,0 1 0,-25 24 15,25-25-15,-25 0 16,0 0-16,0 0 0,0 25 15,1 0-15,24-25 16,-25 25-16,0 0 0,25 25 31,25-25-15</inkml:trace>
  <inkml:trace contextRef="#ctx0" brushRef="#br0" timeOffset="457920.8212">12353 10021 0,'25'0'63,"-1"0"-63,1 0 16,0 0-16,0 0 15,0 0 1,-1 0-16,1 0 15,0 0-15,0 0 16,0 0-16,-1 0 0,1 0 0,0 0 16,0 0-16,24 0 15,-24 0-15,0 0 16,0 0-16,0 0 0,-1 0 16,1 25-16,0-25 15,0 0-15,0 0 0,-1 0 16,1 0-16,0 0 0,0 0 15,0 0-15,-1 0 16,1 0-16,0 0 16,25 0-16,-25 0 15,-1 0-15,1 0 0,25 0 16,-25 0 0,-25 25-16,24-25 0,1 0 15,0 0-15,0 0 0,0 0 16,-1 0-1,26 0-15,-25 0 0,0 0 0,-1 0 16,26 0-16,-25 0 0,24 0 16,-24 0-16,0 0 0,0 0 15,0 0-15,24 0 0,-24 0 16,0 0-16,0 0 0,24 0 16,-24 0-16,49 0 0,-49 0 15,25 0-15,-1 0 0,-24 0 0,25 0 16,24 0-16,-49 0 0,0 0 15,25 0-15,-26 0 0,51 25 16,-50-25-16,24 0 0,-24 0 16,0 0-16,24 0 15,26 0-15,-50 0 0,24 0 0,1 0 16,-25 0-16,24 0 0,26 0 16,-51 0-16,26 0 0,0-25 15,-1 25-15,26 0 0,-26 0 16,1 0-16,0 0 0,-1 0 15,1 0-15,24 0 0,-24 0 0,-25 0 16,24 0-16,-24 0 0,49 0 16,-49 0-16,25-25 0,-25 25 15,24 0-15,-24 0 0,74 0 16,-74 0-16,25 0 16,-26 0-16,26 0 0,0 0 0,-1 0 15,1 0-15,-25 0 0,0 0 16,24 0-16,-24 0 0,25 0 15,-26 0-15,26-25 0,-25 25 16,0 0-16,24 0 0,-24 0 16,0 0-16,0 0 15,24 0-15,-24 0 0,0 0 16,0 0-16,-1 0 0,26 0 16,-25 0-16,0 0 0,-1 0 15,1 0-15,0 0 0,25 0 16,-26 0-16,1 0 15,0 0 1,0 0-16,-25-25 16,25 25 15,-50 0 31,25 25-30,-25-25-32,25 25 15,-25-25-15,25 25 0,0 0 16,-25-25 0,25 24-16,0 1 0,0 0 15,-24 0 1,24 0-16,0-1 15,0 1-15,0 0 0,0 0 16,24 0-16,1-25 16,-25 24-1,25-24-15,0 0 16,-25 25-16,25-25 0,-1 0 16,1 0-16,0 0 0,0-25 15,0 1-15,0 24 16,-1-25-1,-24 0-15,0 0 0,25 25 16,-25-25-16,0 1 0,0-1 16,0 0-16,0 0 0,0 0 0,0 1 15,-25-1-15,25 0 16,-24 25-16,24-25 16,-25 25-16,25-25 0,-25 25 0,0-25 15,0 25 1,-24 0-16,-26 0 0</inkml:trace>
  <inkml:trace contextRef="#ctx0" brushRef="#br0" timeOffset="459289.8073">12378 10393 0,'24'0'31,"26"0"-15,-25 0 0,0 0-16,-1 0 15,26 0-15,-25 0 0,0 0 16,-1-25-16,1 25 15,0 0-15,25 0 0,-26-24 16,1 24-16,0 0 0,25 0 0,24 0 16,-49 0-16,0 0 15,24 0-15,-24 0 0,25 0 0,24 0 16,-49 0-16,25 0 0,-26 0 16,26 0-16,0 0 0,49-25 15,-74 25-15,24 0 0,1 0 16,-25 0-16,24 0 0,-24 0 15,0 0-15,0 0 0,-1 0 16,26 0-16,0 0 0,-26 0 16,26 0-16,-25 0 0,74 0 15,-49 0-15,-26 0 0,26 0 16,0 0-16,-1 0 0,51 0 16,-76 0-16,26 0 0,0 0 15,-26 0-15,51 0 0,-26 0 16,-24 0-16,25 0 0,-25 0 0,24 0 15,26 0-15,-51 0 16,26 0-16,-25 0 0,0 0 16,49 0-16,-24 0 0,-26 0 15,26 0-15,-25 0 0,24 0 0,26 0 16,-50 0-16,24 0 0,-24 0 16,25 0-16,-1 0 0,-24 0 15,0 0-15,0 0 0,0 0 16,-1 0-16,51 0 0,-50 0 15,-1 0-15,1 0 0,25 0 16,-1 0-16,1 0 0,-25 0 0,24 0 16,-24 0-16,0 0 0,49 0 15,-49 0-15,0 0 0,25 0 16,-26 0-16,26 0 16,0 0-16,-25 0 0,-1 0 0,1 0 15,25 0-15,-1 0 0,1 0 16,-25 0-16,24 0 15,1 0-15,49 25 0,-49-25 0,-1 0 16,26 24-16,-26-24 0,1 0 16,74 25-16,-74-25 0,24 25 15,-24-25-15,-1 25 0,51 0 16,-51-25-16,-24 0 0,0 24 16,0-24-16,-1 0 0,-48-24 31</inkml:trace>
  <inkml:trace contextRef="#ctx0" brushRef="#br0" timeOffset="464254.7599">9723 10269 0,'0'-25'110,"-24"25"-110,24-24 15,0-1 1,0 0-16,24 0 16,1 0-1,-25 1 1,25 24-16,0 0 15,-25-25-15,25 25 16,-1 0 0,1 0-1,0 25 17,-25-1-17,25-24 1,-25 25-16,0 0 15,0 0 1,0 0 0,0-1-1,0 1 1,25-25-16,-25 25 16,24-25-16,-24 25 15,25-25 1,-25 25-1,25-25-15,-25 24 16,25-24-16,0 0 16,0 0-1,-1 0 17,1 0-32,0-24 15,-25-1 1,25 25-16,-25-25 0,25 25 15,-25-25-15,24 0 16,-24 1 0,0-1-1,0 0 1,25 0 0,0 0-1,0 25 1,-25-24-1,25 24-15,-1 0 16,1 0-16,-25-25 16,25 25-16,0 0 15,0 0 17,-25 25-17,0-1-15,24-24 16,-24 25-1,0 0 1,25-25-16,-25 25 16,0 0-1,0-1-15,25 1 16,-25 0 0,0 0-1,25-25 1,-25 25-1,25-1-15,-1-24 32,1 0-32,-25 25 0,25-25 15,0 0 1,-25-25 0,0 1-1,25 24-15,-25-25 0,0 0 31,24 25-31,-24-25 32,0 0-32,0 1 15,0-1 17,0 0-17,0 0 1,25 25-1,0-25 1,0 25 0,0-24-1,-1 24 17,1 0-32,0 0 15,0 0-15,0 0 16,-25 24 31,0 1-32,24-25 1,-24 25-16,0 0 31,0 0-15,0-1-1,0 1-15,0 0 16,25-25 0,-25 25-16,0 0 15,25-25 1,-25 24-16,25-24 16,0 25-1,-1-25 1,1 0-1,0-25-15,0 1 16,0 24-16,-25-25 16,25 25-16,24-25 0,-49 0 15,25 0-15,0 1 0,-25-1 16</inkml:trace>
  <inkml:trace contextRef="#ctx0" brushRef="#br0" timeOffset="467480.7978">16669 10567 0,'0'-25'15,"0"0"1,25 25 15,-25 25 0,24-25-15,-24 25-16,0 0 16,25-25-16,-25 24 15,25 1 1,-25 0-16,0 0 0,25-25 15,-25 25-15,0-1 0,25 26 0,-25-25 16,24 0-16,-24-1 0,25 1 16,-25 0-16,25 49 0,0-49 15,-25 25-15,25-25 16,-1-1-16,1 26 0,0-25 0,0 25 16,-25-26-16,25-24 0,-25 25 0,24 0 15,-24 0-15,-24-50 47,24 0-31,-25 0-16,0 1 0,0-1 15</inkml:trace>
  <inkml:trace contextRef="#ctx0" brushRef="#br0" timeOffset="467739.0933">16793 10616 0,'-25'25'32,"0"0"-32,0-25 15,25 25-15,-49 24 0,24-24 16,0 0-16,25 0 15,-25-25-15,25 25 0,-24-1 16,24-48 0,24-1-1,-24 0-15,25 0 0</inkml:trace>
  <inkml:trace contextRef="#ctx0" brushRef="#br0" timeOffset="467866.7175">16694 10641 0,'0'-25'0,"49"-24"31,-98 123-16,123-123-15,-49 73 0,0 1 16,-1-25-16,26 50 0,-25-50 16,24 25-16,-24-25 0,0 24 15,0 1-15,24-25 0,-24 25 16</inkml:trace>
  <inkml:trace contextRef="#ctx0" brushRef="#br0" timeOffset="469105.6267">17562 11485 0,'-25'-25'16,"0"0"-16,0 25 16,25 25-1,0 0 1,0-1 0,0 1-16,0 0 15,25 0-15,-25 0 0,0-1 16,25 1-1,0 0 1,0-25-16,-1 0 16,1 0-16,0-25 15,0 0-15,0-24 16,-1 49-16,-24-25 0,0 50 47,0 0-32,0-1-15,0 1 0,25-25 16,50 25-16,-51-25 16,1 0-16,0 0 15,0-25-15,0 25 0,-25-25 16,24 25-16,-24-24 0,0-1 16,0 0-16,0 0 0,-24 0 15,-1 1-15,0-1 16,0 25-16,0 0 15,25 25 1,25-1 0,0-24-16,0 0 15,-25 25-15</inkml:trace>
  <inkml:trace contextRef="#ctx0" brushRef="#br0" timeOffset="469282.1038">18182 11584 0,'0'25'31,"0"-1"0,0 1-31,0 0 16,25-25 0,-25-25-1,-25 25-15</inkml:trace>
  <inkml:trace contextRef="#ctx0" brushRef="#br0" timeOffset="469611.5871">18107 11435 0,'0'-25'15,"25"25"17,0 0-32,-25 25 15,25-25-15,-25 25 0,49-25 16,-24 25-16,0-25 0,0 0 15,0 24-15,-1-24 16,-24 25-16,25 0 16,-25 0-1,0 0 1,25-25-16,-25 24 16,25-24-1,0-24 16,-25-1-31,0 0 0,24 0 16,1 0-16,-25 1 16,25 24-16,0 0 15</inkml:trace>
  <inkml:trace contextRef="#ctx0" brushRef="#br0" timeOffset="469901.3132">18678 11683 0,'0'0'0,"25"0"16,-25-25-1,25 25-15,-25-25 16,24 25-16,-24-24 16,0-1-16,25 25 0,-25-25 15,-49 0-15,24 25 16,0 0-1,0 25-15,25 0 16,-25-25-16,25 25 0,0-1 16,25 1-16,25 0 15,-25-25-15,24 0 16,-24 0-16,0 0 16,0 0-16,-25-25 0,24 0 15,1 25-15</inkml:trace>
  <inkml:trace contextRef="#ctx0" brushRef="#br0" timeOffset="470085.7691">18951 11435 0,'0'-50'16,"25"50"-16,-75 149 0,75-248 0,0 25 15,-25 98 1,0 26 0,0-25-16,0 0 15,0-1-15,-25 1 0,25 25 16,0-25-16,0-1 0,0 1 15,0 0-15,0 0 0,25 24 16,-1-24-16</inkml:trace>
  <inkml:trace contextRef="#ctx0" brushRef="#br0" timeOffset="470904.9242">19199 11757 0,'0'-24'15,"0"-1"-15,0 0 16,25 25 0,-1-25-16,1 25 0,0-25 15,-25 1-15,0-1 16,0 0 0,-25 25-16,0 0 0,1 0 15,24 25 1,-25-25-16,0 25 15,25-1-15,50 1 16,-26-25 0,1 0-16,0 0 15,0 0-15,0-25 16,-1 25-16,1-24 0,0 24 0,-25-25 16,50 0-16,-26 0 15,1 25-15,-25-25 16,-25 25 15,1 0-15,-1 0-16,25 25 15,0 0 1,25-25-16,-1 25 16,1-25-16,0 0 15,0 25-15,0-25 0,-25 24 16,25-24-16,-25 25 0,24-25 15,-24 25-15,0 0 16,0 0 0,-24-25-1,-1-25 1,25 0 0,0 0-1,0 0-15,25 25 0,-25-24 0,24-1 16,1 0-16,0 0 15,-25 0-15,25 25 0,-25-24 16,49 24-16,-49-25 0,25 25 16,0 0-16,0 0 0,0 0 15,-25 25 1,-25-1 0,0 1 15,25 0-31,0 0 15,25 0-15,0-1 16,-1 1 0,26 0-16,-50 0 0,25-25 15,0 0-15,-25 25 0,0-1 16,0 1 0,-25-25-16,0 0 0,-25 25 15,26-25-15,-26 0 0</inkml:trace>
  <inkml:trace contextRef="#ctx0" brushRef="#br0" timeOffset="472293.2289">17686 12229 0,'0'0'0,"0"-25"16,0 0 0,-25 25 31,0 25-16,0 0-16,1 0 1,24-1-16,-25 1 16,25 0-16,0 0 15,0 0-15,0-1 16,25 1-16,-1-25 16,-24 25-16,25-25 15,25 0-15,-25 0 16,-1 0-16</inkml:trace>
  <inkml:trace contextRef="#ctx0" brushRef="#br0" timeOffset="472662.1382">17983 12229 0,'0'0'15,"0"-25"1,-24 25 15,-1 25-31,0 0 16,0-25-16,25 24 0,-25 1 15,1-25-15,24 25 0,-25 0 16,25 0 0,25-25-1,-1 0-15,1 0 0,0-25 0,0 25 16,0-25-16,-1 25 0,-24-25 15,50 25-15,-50-25 16,25 25-16,-25 25 31,0 0-31,0 0 32,0 0-32,25-25 15,-1 0 1</inkml:trace>
  <inkml:trace contextRef="#ctx0" brushRef="#br0" timeOffset="472990.7588">18182 12154 0,'0'-25'0,"25"1"16,-25 48 0,0 26-1,0-25-15,-25 0 16,25 24-16,-25-24 0,25 0 15,0 0-15,0 0 0,0-1 16,0 1-16,25-25 16,0 0-1,-1-25-15,1 25 0,-25-24 16,25 24-16,25-25 0,-50 0 16,24 25-16,-24 25 15,0 0 1,-24-1-1,-1 1-15,0 0 0,0-25 16,25 25-16,-25-25 16,25-25-1,0 0 1</inkml:trace>
  <inkml:trace contextRef="#ctx0" brushRef="#br0" timeOffset="473149.4742">18579 12154 0,'25'0'16,"-25"25"-16,-25-25 16,25 25-16,-25 0 0,25 0 15,-25 24-15,25-24 0,-25 0 16,25 0-16,0-1 0,0 26 16,25-50-1,-25 25-15</inkml:trace>
  <inkml:trace contextRef="#ctx0" brushRef="#br0" timeOffset="473624.116">18728 12502 0,'0'-25'16,"0"0"-16,24 0 16,-24 0-16,25 1 15,-25-1-15,25 25 16,-25-25-1,-25 25 1,0 0-16,1 25 16,24 0-16,0-1 15,24-24 1,1 0 0,0 0-16,25 0 0,-26-24 15,1 24-15,0-25 0,0 0 16,24 0-16,-24 0 15,0 1 1,-50 24 0,0 0-1,1 0-15,-1 0 16,25 24-16,-25-24 0,25 25 0,0 0 16,0 0-16,50 0 15,-26-1-15,-24 1 16,25-25-16,0 25 0,-25 0 15,25 0-15,-25-1 16,-25-24 0,0 0-16,0 0 15,1-24-15,-1 24 16</inkml:trace>
  <inkml:trace contextRef="#ctx0" brushRef="#br0" timeOffset="474112.184">19546 12154 0,'-25'0'16,"0"0"-16,1 50 31,-1-25-31,25 0 0,0-1 16,-25 1-16,25 25 0,0-1 15,0-24-15,0 0 0,0 0 16,25 0-16,0-1 0,-25 1 16,24-25-16,1 0 0,0 0 15,0 0-15,0-25 0,0 25 16</inkml:trace>
  <inkml:trace contextRef="#ctx0" brushRef="#br0" timeOffset="474512.0047">19745 12303 0,'-75'149'0,"150"-323"0,-75 199 0,-25-50 31,25 50-15,0 0-16,-25 25 15,25-26-15,0 1 0,0 0 16,0 0-16,0 24 0,0-24 16,0 0-16,25 0 0,-25 0 15,25-1-15,-25 1 0,24 0 16,1-25-16,0 0 15,0 0-15,-25-25 16,25 0-16,-25-24 16,0 24-16,0 0 0,24-24 15,-24 24-15,0 0 0,0-49 16,0 49-16,0 0 0,0 0 16,0 0-16,-24 25 0,-1-24 15,0 24-15,25-25 16,-25 25-16,0 0 15,25 25-15,-24-25 16,24 24-16,0 1 0,-25-25 16,25 25-1,-25-25-15,50 0 32,0 0-32</inkml:trace>
  <inkml:trace contextRef="#ctx0" brushRef="#br0" timeOffset="474793.8241">20067 12278 0,'25'0'15,"-25"25"1,0 25-1,0-25-15,0-1 16,0 1-16,0 25 0,0 24 16,0-49-16,0 25 0,0-26 15,0 26-15,0 0 0,0-1 16,0-24-16,0 0 0,0 0 0,0-1 16,0-48-1,0-1-15,0 0 16,0-25-16</inkml:trace>
  <inkml:trace contextRef="#ctx0" brushRef="#br0" timeOffset="474986.217">20117 12427 0,'74'-149'31,"-148"298"-31,173-298 16,-99 125-16,25 24 0,-1 0 16,1 0-16,-25 24 0,25-24 15,-25 25-15,25 0 0,-25 0 0,0 0 16,0-1-16,-25 1 15,0-25 1,25 25-16,-25-25 0,1 0 16,24-25-16,24 0 15,-24 1-15</inkml:trace>
  <inkml:trace contextRef="#ctx0" brushRef="#br0" timeOffset="475140.8155">20513 12154 0,'25'-25'15,"-198"174"-15,321-273 0,-148 149 16,0 0 0,0 0-16,0 24 0,0-24 15,0 0-15,-24 25 0,24-26 16,0 1-16,0 0 16,0 0-16</inkml:trace>
  <inkml:trace contextRef="#ctx0" brushRef="#br0" timeOffset="475380.9761">20389 12353 0,'0'-25'0,"25"25"15,25 0 1,-1 0 0,-24 0-16,0 0 0,0 0 15,0 0-15,-1 0 0,1 0 16,0 0-16,0 0 0,-25 25 31,-25-25-31,25 25 16,0-1-16,0 1 0,0 0 15,25 0 1,0-25 0</inkml:trace>
  <inkml:trace contextRef="#ctx0" brushRef="#br0" timeOffset="475515.5802">20712 12154 0,'0'0'0,"-25"0"0,25 25 31,25-25-15,0 25-16</inkml:trace>
  <inkml:trace contextRef="#ctx0" brushRef="#br0" timeOffset="475711.9988">21134 12328 0,'0'0'0,"-25"0"16,25-25-16,-50 25 0,25 0 16,1 0-16,-1 0 15,0 25-15,25 0 0,-25 0 16,25-1-16,0 1 15,50 0-15,-25 0 16,-1-25-16,1 0 0,0 0 16,49 0-16</inkml:trace>
  <inkml:trace contextRef="#ctx0" brushRef="#br0" timeOffset="475970.2377">21332 12402 0,'25'-74'31,"-149"198"-31,223-248 0,-99 198 0,-50-148 16,1 74-16,24 0 15,25 25-15,-25-25 16,25 25-16,0-1 0,25-24 16,25 0-16,-1 0 15,-24 0-15,0 0 16,0 0 0,-25 25 15,24 0 0,1-25-31,0 0 0,0 0 16,0 0-16,-1-25 0</inkml:trace>
  <inkml:trace contextRef="#ctx0" brushRef="#br0" timeOffset="476128.7726">21729 12055 0,'-149'298'16,"298"-596"-16,-124 298 0,-25 25 15,-25-25-15,25 25 16,-25-1-16,25 26 0,-25 25 16,0-51-16,25 26 0,-24 0 15,24-26-15,0 76 16,-25-51-16,25-24 0,0 25 0,0-1 16</inkml:trace>
  <inkml:trace contextRef="#ctx0" brushRef="#br0" timeOffset="476492.2763">20216 13196 0,'0'0'0,"25"-25"0,-1 25 16,1-25-16,0-24 0,-25 24 15,0 0-15,0 0 0,0 1 16,0-1-16,-25 25 16,0 0-1,25 25-15,-24-25 0,24 24 16,-25 1-16,25 0 15,-25 25-15,25-26 0,-25 26 0,25-25 16,0 0-16,0 24 0,-25 26 16,25-50-16,0-1 0,0 1 15,0 0-15,-24 0 0,24 0 16,-25-25-16</inkml:trace>
  <inkml:trace contextRef="#ctx0" brushRef="#br0" timeOffset="476739.3354">20042 13345 0,'25'-25'0,"0"25"16,0-25-16,-1 25 15,1 0-15,0 0 0,0 0 16,0 0-16,-1 0 0,26 0 16,-25 0-16,0 0 15,-25 25-15,24-25 0,-24 25 31,0 0-15,0 0 0,25-1-1,0-24-15</inkml:trace>
  <inkml:trace contextRef="#ctx0" brushRef="#br0" timeOffset="476875.9332">20489 13072 0,'0'0'0,"-25"0"31,50 0-15,-1 0-16</inkml:trace>
  <inkml:trace contextRef="#ctx0" brushRef="#br0" timeOffset="477480.4313">20712 13022 0,'-75'50'0,"150"-100"16,-75 75-16,0 0 0,0 25 15,-25-26-15,25 1 0,0 0 16,0 0-16,-25 0 0,25 24 16,-25-24-16,25 0 0,0 0 15,0-50 1,50 0-1,-50 0-15,25 25 16,-25-24-16,25 24 0,0 0 16,-25-25-16,0 0 0,24 25 15,-24 25 1,0 0 0,-24-1-16,24 1 15,24 0-15,1-25 16,25 0-16,-25 0 0,-1 0 15,1 0-15,25 0 0,-25-25 16,-1 0-16,1 25 16,0-24-16,-25-1 0,0 0 0,-25 0 15,25 0 1,-25 25-16,1 0 0,-1 0 16,0 0-16,25 25 15,-25-25-15,25 25 16,25 0-16,0-25 15,0 25-15,-1-25 16,1 0-16,0 0 0,0 0 16,0 0-16,-1 0 0,1 0 15,0 0-15,0 0 16,-25 24 0,0 1-16,-25 0 15,25 0-15,-25 0 16,25-1-1,25-24-15,-25-24 16,50 24-16,-50-50 0,49 0 16,-24 26-16,0-1 0,0 0 15,-1 0-15,1-25 0</inkml:trace>
  <inkml:trace contextRef="#ctx0" brushRef="#br0" timeOffset="477895.4309">21779 12898 0,'0'0'0,"0"25"16,0 0-16,0 0 15,-25-25-15,25 49 16,-25-24-16,25 0 0,0 0 0,0 0 16,-25 49-16,0-49 0,25 25 15,-25-26-15,25 26 0,0-25 16,-24 49-16,24-49 0,-25 0 16,25 24-16,-25-24 0,25 25 15</inkml:trace>
  <inkml:trace contextRef="#ctx0" brushRef="#br0" timeOffset="478440.8738">20290 13940 0,'0'0'16,"0"-25"-16,-25 1 15,1 24-15,-1 0 16,0 0-16,0 0 16,0 0-16,1 49 15,24-24-15,-25-25 16,25 25-16,0 0 0,0-1 16,0 26-16,0-25 0,25 0 15,-25-1-15,24 1 0,26 0 16,-25 0-16,24-25 0,-24 0 0,25 0 15,-25 0-15,74-25 16</inkml:trace>
  <inkml:trace contextRef="#ctx0" brushRef="#br0" timeOffset="478751.9555">20687 14015 0,'0'0'16,"0"-50"-16,-25 25 0,0 0 15,1 25-15,-1 0 16,0 0-16,0 0 15,0 25-15,1 0 0,24 0 16,-25 0-16,25-1 0,25-24 16,-25 25-1,49-25-15,1 0 16,-25-25-16,-1 25 0,1-24 16,0 24-16,0-25 0,0 0 0,-25 50 46,-25-25-46,25 25 0,0-1 16,0 1-16,0 0 16,0 0-1,25-25-15,0 0 0,-1 0 16,-24-25-16,25 0 16</inkml:trace>
  <inkml:trace contextRef="#ctx0" brushRef="#br0" timeOffset="478922.9563">20985 13816 0,'0'0'16,"25"0"-16,-25 25 16,-25 0-1,25 0-15,0-1 16,-25 26-16,25-25 0,0 0 16,0-1-16,0 1 0,0 25 15,0-25-15,-25-1 0,25 1 16</inkml:trace>
  <inkml:trace contextRef="#ctx0" brushRef="#br0" timeOffset="479066.5328">20811 14015 0,'99'148'16,"-198"-296"-16,124 148 15,25 0 1,-26 0-16,26-25 0,-25 25 15,24 0-15,1 0 0,24 0 16</inkml:trace>
  <inkml:trace contextRef="#ctx0" brushRef="#br0" timeOffset="479737.5547">21530 13816 0,'-24'0'31,"-1"0"-31,0 0 0,0 25 15,0 25-15,1-50 16,24 24-16,-25 1 0,25 25 16,-25-25-16,25-1 0,0 1 0,0 25 15,25-1 1,24-24-16,-24-25 16,25 0-16,-25-25 0,-1 1 15,-24-1-15,25 0 16,-25 0-16,-25 25 15,-24 0-15,-1 0 16,25 0-16,1 0 0,-1 0 0,0 0 16,25 25-16,-25-25 15,0 0-15,25 25 0</inkml:trace>
  <inkml:trace contextRef="#ctx0" brushRef="#br0" timeOffset="480515.8804">22151 13568 0,'-25'25'16,"-25"0"-16,25 0 0,1-1 15,-1 26-15,-25 49 0,25-49 16,1-1-16,-1 1 0,0 24 0,0-24 16,0 49-16,1-49 15,24-1-15,-25 1 0,25-25 16,0 25-16,0-26 0,25-24 16</inkml:trace>
  <inkml:trace contextRef="#ctx0" brushRef="#br0" timeOffset="480802.0327">22275 14089 0,'0'0'0,"0"-25"0,0 0 15,24 1-15,-24-1 16,0 0-1,-24 25-15,-1 0 16,0 25-16,0-25 0,25 25 16,-25-1-16,1-24 15,-1 50-15,25-25 0,-25 0 16,25-1-16,0 1 16,0 0-16,25-25 0,-25 25 0,25-25 15,-1 25-15,26-25 0,-25 0 16,0 0-16,-1 0 0,1-25 15,25 0-15</inkml:trace>
  <inkml:trace contextRef="#ctx0" brushRef="#br0" timeOffset="481116.1101">22547 14114 0,'50'-75'31,"-199"224"-31,248-223 0,-49-25 0,-75 99 0,0 0 16,1 0-16,-1 0 15,0 24-15,0-24 16,25 25-16,-25 0 0,25 0 15,0 0 1,25-25-16,0 0 16,0 0-16,24-25 15,-24 25 1,-25-25-16,25 0 16,-25 50-1,0 0 1,0 0-16,0-1 0,25 1 15,0 0 1,-1-25 0,1-50-16,0 50 15,-25-24-15,25-1 0</inkml:trace>
  <inkml:trace contextRef="#ctx0" brushRef="#br0" timeOffset="481274.6398">22895 13866 0,'25'-25'31,"-50"50"-31,25-50 0,0 75 16,-25-26-16,25 1 0,-25 0 15,25 0-15,0 49 0,-25-49 16,25 0-16,0 0 0,-24-1 16,24 26-16,0-25 15,-25-25-15</inkml:trace>
  <inkml:trace contextRef="#ctx0" brushRef="#br0" timeOffset="481422.2034">22696 14064 0,'-25'-25'16,"50"25"-16,25 0 16,0 0-16,-26 0 15,1-24-15,25 24 0,-25 0 16,-1 0-16,51-25 0,-50 0 0</inkml:trace>
  <inkml:trace contextRef="#ctx0" brushRef="#br0" timeOffset="481930.5175">23168 13841 0,'0'-25'16,"-25"124"-16,50-173 0,-1 49 16,-48 25 30,-1 0-30,25 25-16,25-25 31,-1 0-31,1 0 16,0 0-16,0 0 16,0 0-1,-25-25 1,0 0-1,-25 25-15,0 0 16,0 25 15,25 0-31,0 0 16,-25 0-16,25-1 16,0 1-16,0 0 15,0 0-15,0 0 16,-24-1-16,24 1 0,0 25 15,-25-25-15,25-1 16,0 26-16,0-25 0,0 0 0,0-1 16,25 26-16,-1-50 15,-24 25-15,-24-25 32,24-25-32,-25 25 0,0-25 15,0 0-15,0 1 0,25-1 16,-24 0-16,24 0 0,24 0 15</inkml:trace>
  <inkml:trace contextRef="#ctx0" brushRef="#br0" timeOffset="482182.8837">23465 13816 0,'0'0'0,"0"-25"0,25 50 47,-25 0-31,0 0-16,0 0 0,0 24 15,-25-24-15,25 0 0,-25 24 16,1 26-16,24-1 16,0-24-16,-25-25 0,0-1 0,25 26 15,-25-25-15,-24 25 0,24-26 16,-25-24-16,1 25 0,24-25 15,-74 25-15</inkml:trace>
  <inkml:trace contextRef="#ctx0" brushRef="#br0" timeOffset="513102.4761">18628 10071 0,'0'25'78</inkml:trace>
  <inkml:trace contextRef="#ctx0" brushRef="#br0" timeOffset="515576.8116">18579 10195 0,'0'-25'94,"0"0"-78,0 0 15,0 1-16,25 24-15,-25-25 0,0 0 16,24 25 0,-24-25-16,25 25 15,-25-25 1,25 25-16,0 0 16,0 0-1,-1-25 1,1 25-16,0 0 15,0 0-15,0 0 16,-1 0 15,-24 25-15,25-25-16,0 25 31,-25 0-15,25 0-1,-25 0 1,0-1-16,25-24 16,-25 25-16,0 0 15,0 0-15,0 0 16,0-1-16,24 1 16,-24 0-16,0 0 15,25-25-15,-25 25 16,25-25-16,0 24 15,0-24 1,-1 0 0,1 25-16,0-25 15,0 0 1,0 0-16,-1 0 16,-24-25-1,25 25-15,0 0 16,-25-24-1,0-1 1,25 25-16,-25-25 16,25 25-1,-25-25-15,0 0 16,24 25-16,-24-24 0,0-1 16,0 0-1,0 0 1,25 25-16,-25-25 0,0 1 15,0-1 1,25 25-16,-25-25 0,25 0 16,-25 0-1,25 25 1,-25-25-16,24 25 31,-24-24-31,25 24 16,0 0-1,-25-25-15,25 25 16,0 0 0,0 0-1,-1 0 1,1 0-16,0 25 0,0-25 16,-25 24-1,25-24-15,-25 25 31,0 0 1,0 0-17,0 0-15,24 0 16,-24-1 0,0 1-16,0 0 15,0 0 1,0 0-16,0-1 15,0 1 1,25 0-16,0-25 16,-25 25-16,25-25 15,-25 25 1,25-25 0,-1 0 15,1 0-16,0-25 1,0 25 0,0 0-1,-25-25 1,0 0 15,0 0-31,24 25 0,-24-24 16,0-1-1,0 0 1,0 0 0,0 0-1,0 1-15,0-1 16,25 25 0,-25-25-16,0 0 15,25 25-15,-25-25 16,25 25-16,-25-25 15,25 25 1,-25-24-16,24 24 0,1-25 31,0 25-15,0 0 0,0 0 15,-1 0-16,1 0 1,0 25 0,-25-1 15,0 1 0,0 0-15,0 0-1,-25-25 1,25 25-16,0 0 31,0-1-15,0 1 0,0 0-1,0 0 1,0 0 15,0-1-15,0 1 15,25-25-31,-25 25 31,25-25-15,0 0-1,-1 0 1,1 0-16,0 0 16,0 0-1,0 0-15,-1 0 16,1 0 0,0 0-16,0 0 0,0-25 15,-1 25-15,1-25 16,0 25-16,0-24 15,0 24-15,0 0 0,-25-25 16,49 0-16,-49 0 16</inkml:trace>
  <inkml:trace contextRef="#ctx0" brushRef="#br0" timeOffset="518803.4565">18405 8880 0,'0'-25'31,"25"25"-15,-50 0 15,0 0 0,50 0 1,0 0-17,0 0-15,-1 0 0,1 0 16,0 0-16,0 0 15,0 0-15,0 0 16,-1 0-16,26 0 0,-25 0 16,0 0-16,24 0 0,-24 0 15,0 0-15,49 0 0,-49 0 0,25 0 16,-26 0-16,26 0 0,0 0 16,-1 0-16,-24 0 0,25 25 15,-1-25-15,-24 0 0,49 0 16,-24 0-16,0 0 0,-26 0 15,26 0-15,-25 0 0,74 25 16,-74-25-16,25 0 0,-1 0 0,1 0 16,24 0-16,-24 0 0,-25 0 15,24 0-15,-24 0 0,25 0 16,-1 0-16,1 0 0,-25 25 16,-1-25-16,1 0 15,-50 0 1,1 0-16,-26 0 15,25 0-15</inkml:trace>
  <inkml:trace contextRef="#ctx0" brushRef="#br0" timeOffset="519250.4449">19397 9054 0,'25'0'15,"0"-25"1,0 25 0,-1 0-1,1 0 1,0 0-16,-50 0 47,0 0-47,1 0 15,-1 0-15,25 25 0,-25-25 16,25 25-16,0-1 16,0 1-1,0 0-15,0 0 16,25-25-16,-25 25 0,49-1 15,-24 1-15,-25 0 0,25-25 0,-25 25 16,25-25-16,-25 25 16,-25-25-1,0 0-15,0 0 0,-24-25 16,24 25-16,0-25 0,-24 25 16,-51-25-16</inkml:trace>
  <inkml:trace contextRef="#ctx0" brushRef="#br0" timeOffset="519930.8846">18405 8186 0,'25'0'47,"0"0"-31,-1 0-16,1 0 0,25 0 15,-25 0-15,24 0 0,1 0 16,49 0-16,-24 0 0,-1 0 16,-24 0-16,49 24 0,50-24 15,-75 0-15,25 0 0,0 25 0,-24-25 16,24 0-16,50 0 16,-50 25-16,-24-25 0,-1 0 15,-24 0-15,24 0 0,25 0 0,-49 0 16,-25 0-16,-1 0 0,1 0 15,-25-25-15,-25 25 16</inkml:trace>
  <inkml:trace contextRef="#ctx0" brushRef="#br0" timeOffset="520399.5072">19372 8384 0,'-24'0'16,"48"0"31,1 25-47,0-25 15,0 25-15,0-1 16,-1-24-16,1 25 0,0-25 16,0 25-16,0-25 15,0 0-15,-1 0 0,-24-25 16,0 0-16,0 1 15,0-1-15,0 0 16,-24 0-16,24 0 0,-25 25 16,0 0-16,0 0 15,0 25-15,0 0 16,25 0-16,0 0 0,-24-1 16,24 1-16,0 0 15,0 25-15,0-26 0,0 1 16</inkml:trace>
  <inkml:trace contextRef="#ctx0" brushRef="#br0" timeOffset="520971.5147">18306 7293 0,'0'0'0,"0"-25"0,25 25 32,-25-25-32,24 25 15,1 0-15,0 0 0,0 0 0,0 0 16,24 25-16,-24-25 0,50 0 16,-51 25-16,26-25 0,0 0 15,-1 0-15,26 0 0,49 0 16,-50 0-16,0 0 0,1 24 15,-1-24-15,1 0 0,73 0 16,-98 0-16,25 0 0,-26 0 16,1 0-16,24 0 0,-24 0 15,-25 0-15,-1 0 0</inkml:trace>
  <inkml:trace contextRef="#ctx0" brushRef="#br0" timeOffset="521371.3346">19298 7491 0,'-25'0'0,"50"0"15,0 0 1,24 0-16,-24 0 0,0 0 15,0 0-15,0 25 0,-1-25 16,1 25-16,-25-1 16,0 1-16,-25-25 15,1 25-15,-1-25 0,0 0 0,0 0 16,25 25-16,-25-25 0,1 0 16,24 25-1,24-25 1,26 0-16,-50 24 0,25-24 0,0 0 15,24 25-15,-24 0 0,0-25 16,-25 25-16,0 0 16,0-1-16,-25-24 0,0 25 15,0-25-15,-24 0 0,24 25 16,-49-25-16,49 0 0,0 0 16,0-25-16</inkml:trace>
  <inkml:trace contextRef="#ctx0" brushRef="#br0" timeOffset="521866.6735">18256 6896 0,'0'0'0,"-25"0"16,25-25-1,25 25-15,0 0 16,0 0-16,0 0 15,-1 0-15,1 0 16,0 25 0,25-25-16,-26 0 0,26 0 0,0 0 15,-1 0-15,26 0 0,49 0 16,-50 0-16,25 0 0,-24 0 16,24 0-16,-25 0 0,100 25 15,-100-25-15,1 0 0,-1 0 16,26 0-16,24 0 0,-50 0 15,0 0-15,1 0 0,-26 0 16,1 0-16,49 0 0,-49 0 16,-1 0-16,-24 0 0,0 0 15,0-25-15,0 25 0,-1 0 16</inkml:trace>
  <inkml:trace contextRef="#ctx0" brushRef="#br0" timeOffset="522170.4587">19472 6945 0,'0'0'0,"49"0"31,-24 0-31,0 0 16,0 25-16,0-25 0,24 25 16,-49 0-16,0 0 15,-25-1 1,-24 1-16,24-25 0,0 25 16,0-25-1,50 0 1,0 0-16,25 0 0,-1 0 15,-24-25-15,25 25 0</inkml:trace>
  <inkml:trace contextRef="#ctx0" brushRef="#br0" timeOffset="522668.9862">19422 6201 0,'25'0'0,"-50"0"0,50 25 32,0-25-32,-25 25 15,0 0-15,0-1 0,0 51 16,0-50-16,24-1 0,-24 26 15,25-25-15</inkml:trace>
  <inkml:trace contextRef="#ctx0" brushRef="#br0" timeOffset="527412.9743">20910 6449 0,'0'-25'0,"25"25"32,-25-24-17,-25 24 17,1 0-17,48 0 16,1 0-15,0 0-16,25 0 0,-26 0 16,1 0-16,0 0 0,25 0 0,-26 0 15,51 0-15,-26 0 0,-24 0 16,0 0-16,0 0 0,0 0 16,-1-25-16,-48 0 31,-1 25-31,0 0 0,0 0 15</inkml:trace>
  <inkml:trace contextRef="#ctx0" brushRef="#br0" timeOffset="527632.3639">20985 6251 0,'25'-25'16,"-25"50"-1,-25-25 1,25 25-16,-25-1 0,0 1 16,0 0-16,25 0 0,-24 0 0,24-1 15,0 1-15,0 0 0,0 0 16,24 0-16,1-25 16,0 24-16,0-24 0,74 0 15</inkml:trace>
  <inkml:trace contextRef="#ctx0" brushRef="#br0" timeOffset="528670.8136">22027 6350 0,'0'0'0,"0"-25"16,0 50 0,0 25-16,-25-50 15,25 24-15,0 26 0,0-25 16,0 0-16,0 24 0,0-24 15,0 0-15,0 0 0,0-1 16,0 1-16,0 0 16,-25-25-1,0-25-15,0 0 16,25 1-16,-24-1 0,24 0 16,0-25-16,0 1 0,0 24 15,0 0-15,24 0 0,1-24 16,-25 24-16,25 0 0,0 0 15,0 25-15,-1-24 0,1 24 16,0 0-16,0 0 16,-25 24-16,25 1 15,-25 0-15,0 0 0,0 24 16,-25-49-16,25 25 16,-25-25-16,25 25 0,-25-25 15,0 0-15,50 0 31,0 0-31,0-25 0,0 25 16,-1-25-16,1 1 0,25-1 0,-50 0 16,25 25-16,-1 0 0,-24-25 15,25 25-15,0-25 16,0 25 15,-25 25-31,0 0 16,25 0-1,-1 0 1,1-25 0,0 0-1,-25 24 32,-25-24-47,25 25 16,0 0-16,0 0 15,25 0-15,0-25 0,0 0 16,-1 0-16,-24-25 16,25 0-16,-25 0 0,0 0 15,0 1-15,0-26 16,-25 25-16,1 0 16,-1 1-1,0 24-15,50 0 31</inkml:trace>
  <inkml:trace contextRef="#ctx0" brushRef="#br0" timeOffset="528845.1944">22696 6152 0,'50'-50'32,"-199"199"-32,248-248 0,-49 74 31,-25 50-31,-25-1 0,0 1 15,0 0-15,0 0 0,0 0 0,0 24 16,0-24-16,-25 0 0,25 0 16,-25 24-16,0-49 15,25 25-15</inkml:trace>
  <inkml:trace contextRef="#ctx0" brushRef="#br0" timeOffset="528973.8149">22622 6350 0,'25'-25'16,"-50"50"-16,74-50 16,-24 25-16,0 0 0,0-25 15,0 25-15,24 0 16</inkml:trace>
  <inkml:trace contextRef="#ctx0" brushRef="#br0" timeOffset="529201.9528">22845 6325 0,'0'25'15,"0"-75"-15,0 75 0,0 25 0,0-25 16,0-1 0,25 1-1,0-25 1,0 0 0,-25-25-16,0 1 15,-25-1 1,25 0-16,-25 25 0,25-25 15,0 0-15</inkml:trace>
  <inkml:trace contextRef="#ctx0" brushRef="#br0" timeOffset="529408.3377">23068 6325 0,'-24'0'32,"-1"25"-17,0 0 1,25 0 0,0-1-16,25-24 0,-25 25 15,49-25-15,1-25 16</inkml:trace>
  <inkml:trace contextRef="#ctx0" brushRef="#br0" timeOffset="529660.5914">23192 6325 0,'-24'0'32,"48"25"-32,-24-50 0,-24 50 31,24 0-31,0 0 15,0-1 1,24-24-16,1 0 16,0 0-1,-25-24-15,0-1 16,-25 25 0,25-25-1,-25 25 1</inkml:trace>
  <inkml:trace contextRef="#ctx0" brushRef="#br0" timeOffset="529838.0686">23341 6127 0,'-124'198'0,"248"-396"0,-124 223 31,0-1-16,0 1-15,0 25 16,0-25-16,0-1 16,0 1-16,0 0 0,0 0 15,0 0-15</inkml:trace>
  <inkml:trace contextRef="#ctx0" brushRef="#br0" timeOffset="530485.5177">20910 7193 0,'0'0'16,"0"-24"-16,25 24 31,25 0-31,-25 0 15,-1 0-15,26 0 0,0 0 16,-1 24-16,26-24 0,-26 0 16,1 0-16,-25 0 0,24 0 15,-24 0-15,0 0 0,-25-24 16</inkml:trace>
  <inkml:trace contextRef="#ctx0" brushRef="#br0" timeOffset="530668.9678">21158 7069 0,'-24'0'31,"-26"25"-31,25 0 16,0 0-16,1 0 15,-1-1-15,25 1 0,0 0 16,0 0-16,0 0 0,25-1 15,24 1-15,-24-25 0</inkml:trace>
  <inkml:trace contextRef="#ctx0" brushRef="#br0" timeOffset="531718.4425">22175 7144 0,'-24'0'16,"24"-25"-16,-25 75 31,25-26-31,0 1 16,0 0-16,0 25 0,0-26 0,0 26 15,0 0-15,0-26 16,0 1-16,0 0 0,0 0 0,-25-25 31,25-25-31,0 0 16,0 0-16,0 1 0,-25-1 15,25-25-15,0-24 0,25 49 0,-25-25 16,25 26-16,0-1 0,-25 0 16,49 0-16,-49 0 15,25 25-15,0 0 0,0 0 16,-1 0-16,-24 25 0,25-25 15,-25 25 1,-25 0-16,25 0 0,-49-25 16,49 24-16,-25-24 0,25 25 15,-25-25-15,0 0 16,50 0 0,25 0-16,-1-25 15,-24 1 1,0 24-16,0-25 0,0 25 15,-1 0-15,1 0 16,-25 25 31,0-1-47,0 1 16,0 0-16,25-25 31,0 0-31,0-25 0,-25 0 15,24 25-15,-24-24 0,25-1 16,-25 0-16,25 25 16,-25-25-16,25 25 15,-25 25 17,0 0-17,0 0-15,0-1 16,0 1-16,25-25 15,-25 25 1,0 0-16,24-25 16,1 0-1,0-25 1,-25 0-16,0 0 16,0 1-1,0-1-15,0 0 0,0 0 0,-25 25 16,25-25-16,-25 25 0,1-24 15,48 24 17,1 0-17,0 0-15,0 0 0</inkml:trace>
  <inkml:trace contextRef="#ctx0" brushRef="#br0" timeOffset="531889.4861">22944 6945 0,'25'-49'47,"-50"98"-47,50-73 16,-25 48-16,0 1 15,-25 25-15,25-25 0,-24-1 16,24 1-16,0 0 0,0 25 16,0-26-16,0 1 0,0 0 15,0 0-15</inkml:trace>
  <inkml:trace contextRef="#ctx0" brushRef="#br0" timeOffset="532036.399">22820 7144 0,'0'0'16,"25"-25"-16,0 25 16,0 0-16,0 0 0,24 0 15,-24 0 1,0 0-16,0 0 0,-1 0 0</inkml:trace>
  <inkml:trace contextRef="#ctx0" brushRef="#br0" timeOffset="532253.2122">23118 7119 0,'-50'74'62,"100"-148"-62,-75 173 0,50-99 16,0 0-1,-25-25 1,0 1 0,0-1-16,-25 25 15,25-25-15</inkml:trace>
  <inkml:trace contextRef="#ctx0" brushRef="#br0" timeOffset="532634.3387">23366 7119 0,'0'0'0,"-25"0"31,0 0-15,1 25-1,-1 0 1,25-1 0,0 1-16,25 0 15,-1-25 1,1 0-16,0 0 15,-25-25-15,25 25 16,-25-25-16,0 1 0,-25-1 31,0 25-31,0 0 16,25 25 0</inkml:trace>
  <inkml:trace contextRef="#ctx0" brushRef="#br0" timeOffset="532959.4138">23465 7119 0,'0'-25'0,"-25"25"15,1 0 1,24 25-16,0 0 16,0 0-1,0-1 1,24-24-16,1 0 16,-25-24-1,0-1 1,0 0-16,0 0 15,0 0 1</inkml:trace>
  <inkml:trace contextRef="#ctx0" brushRef="#br0" timeOffset="533987.8301">21233 7739 0,'-25'0'0,"0"0"31,25 25-31,-25-25 16,1 49-16,24-24 0,-25 0 15,25 0-15,-25 0 0,0 24 16,25-24-16,0 0 16,25-25-16,25 25 15,-26-25-15,1 25 0,25-25 16,-25 0-16,24 24 0,26-24 16</inkml:trace>
  <inkml:trace contextRef="#ctx0" brushRef="#br0" timeOffset="534515.3595">21332 7937 0,'0'0'16,"25"0"15,0 0-15,24 0-16,-24 0 0,0 0 15,0 0-15,24 0 0,-24 0 16,49 0-16,-49 0 0,25 0 16,-25 0-16,24 0 0,26 0 15,-50 0-15,24 0 0,-24 0 0</inkml:trace>
  <inkml:trace contextRef="#ctx0" brushRef="#br0" timeOffset="535502.9898">22275 7888 0,'24'0'16,"-24"25"15,0-1-15,0 1-16,0 25 0,0-25 16,0 0-16,0-1 0,0 26 15,0 0-15,0-26 0,0 1 16,0 0-16,0 0 15,-24-50 1,-1-25 0,25 26-16,0-1 0,0 0 15,0-25-15,0 26 0,0-51 16,0 50-16,0 0 0,0 1 16,25-1-16,-25-25 0,24 25 15,1 25-15,0 0 16,0 0-16,0 0 15,-25 25-15,0 0 16,0 0-16,0 0 16,0-1-16,-25-24 15,25 25-15,-25 0 16,0-25-16,50-25 31,25 0-15,-26 25-16,1 0 0,-25-24 15,25 24-15,0 0 0,-25-25 16,25 25 0,-25 25 15,24-25-15,-24 24-1,25-24 1,0 0 15,0 0 16,0 0-16,-1 0 0,-24 25 16,25-25-31,0 25 0,0-25-1,-25-25-15,25 25 16,-25-25-16,0 1 0,0-26 15,-25 50 1,25-25-16,-25 0 0,0 1 16,25-1-16,-25 25 15,50 0 1,-25-25 0,25 25-16,0 0 0,25 0 15</inkml:trace>
  <inkml:trace contextRef="#ctx0" brushRef="#br0" timeOffset="535639.6077">22845 7714 0,'25'-25'47,"-50"50"-47,50-25 15,-25 50-15,-25-25 16,25-1-16,0 1 0,0 0 16,0 0-16,0 24 0,0-24 15,0 0-15,0 0 0</inkml:trace>
  <inkml:trace contextRef="#ctx0" brushRef="#br0" timeOffset="535929.8042">22746 7888 0,'0'0'0,"25"0"32,0 0-17,-1 0-15,26 0 0,0 0 16,-26 0-16,1 0 0,0 0 15,0 0-15,0 0 0,-1 0 16,-48 0 15,-1 0-31,0 25 16,25-1 0,0 1-16,0 0 15,25-25 1,0 0-1,-25-25-15</inkml:trace>
  <inkml:trace contextRef="#ctx0" brushRef="#br0" timeOffset="536051.4615">23068 7863 0,'-24'-50'47,"48"125"-47,-24-100 0,-24 0 16,24 50-1</inkml:trace>
  <inkml:trace contextRef="#ctx0" brushRef="#br0" timeOffset="536579.9883">23242 7913 0,'25'0'16,"-174"-25"-16,273 50 0,-124-25 47,-25 24-32,25 1 1,-25-25-16,50 0 31,0 0-15,0 0-16,0 0 15,-1-25 1,-24 1 0,25 24 46,0 0 32,0 0-78,0 0-1,-50 0 16,0 0-15,0 0 0,25-25-16</inkml:trace>
  <inkml:trace contextRef="#ctx0" brushRef="#br0" timeOffset="542743.0333">11261 6325 0,'-24'0'0,"-1"0"15,50 0 32,-1 0-31,-24-25-16,25 25 0,0-24 16,25-26-16,-26 25 0,26 0 15,0 1-15,-1-26 0,1 25 16,74-49-16,-75 24 0,26 25 0,-26-24 15,1 24-15,24-25 0,-49 50 16,-25-25-16,25 25 16,-25-24-16,-25 24 15,0 0-15,1 24 16</inkml:trace>
  <inkml:trace contextRef="#ctx0" brushRef="#br0" timeOffset="543192.4971">12254 5234 0,'0'0'15,"24"-25"-15,1 0 16,0 25-1,-25 25 1,0 25-16,0-26 0,0 26 16,-25 0-16,25-26 15,0 51-15,0-26 0,0-24 16,0 25-16,0-25 0,0-1 16,25 1-16,-25 0 0,25-25 15,0 0-15,-25-25 16,24 0-16,-24 1 15,0-1-15,25-25 0,-25 25 16,0 1-16,25-1 0,-25 0 16,0 50-1,0 24 1,0-24-16,0 0 16,0 0-16,0 0 15,25-1-15,0-24 0,-1 0 16,1-24-16,0 24 15,0-25-15,-25 0 16,25 0-16,-1-24 0,1-1 0,-25 0 16</inkml:trace>
  <inkml:trace contextRef="#ctx0" brushRef="#br0" timeOffset="543331.1104">12725 5283 0,'25'-74'0,"-50"148"16,74-198 15,-73 174-15,24 0-16,0-26 0,0 1 15,0 25-15,0-25 0,0 24 16,0 26-16,0-51 0,24 1 0,-24 0 16,0 0-16,0 0 0,0-1 15</inkml:trace>
  <inkml:trace contextRef="#ctx0" brushRef="#br0" timeOffset="543475.7106">12576 5457 0,'0'0'16,"25"0"0,24-25-16,-24 25 15,0 0-15,0 0 0,0-25 0,49 25 16</inkml:trace>
  <inkml:trace contextRef="#ctx0" brushRef="#br0" timeOffset="543657.2046">12973 5234 0,'0'-25'0,"-75"174"0,150-273 0,-75 74 16,-25 50-16,25 25 31,0 0-31,0 0 16,0-1-16,0 26 0,0-25 16,0 49-16,0-49 0,0 25 15,0-26-15,0 1 0,0 0 16,-25 0-16,25 0 0</inkml:trace>
  <inkml:trace contextRef="#ctx0" brushRef="#br0" timeOffset="543989.2821">12874 5507 0,'0'0'16,"0"-25"-16,24 0 0,1 0 16,0 0-16,0 25 0,0-24 15,-1 24-15,1-25 16,0 25-1,0 0-15,-25 25 63,0-1-63,0 1 16,0 0-16,0 25 0,0-26 15,0 26-15,0-25 0,-25 24 0,25-24 16,0 50-16,0-26 0,0-24 15,-25 0-15,25 0 16,0 0-16,0-1 0,0 1 16,0 0-16,-25-25 15,25-25 1,0 0-16,0-49 16</inkml:trace>
  <inkml:trace contextRef="#ctx0" brushRef="#br0" timeOffset="544179.7155">13072 5308 0,'25'-25'32,"-50"50"-32,75-50 0,-26 25 0,1 0 15,-25 25-15,25-25 0,-25 25 16,25 25-16,-25-26 16,0 1-16,0 0 0,-50 0 15,25 0-15,25-1 0,-24-24 16,-1 0-16,0 0 15,25-24 1</inkml:trace>
  <inkml:trace contextRef="#ctx0" brushRef="#br0" timeOffset="544334.9011">13494 5358 0,'25'0'62</inkml:trace>
  <inkml:trace contextRef="#ctx0" brushRef="#br0" timeOffset="547734.2803">20464 6201 0,'0'0'0,"-25"0"0,0-25 15,50 1 48,0-1-48,24 0-15,-24 0 0,50-24 16,-26-1-16,26 25 0,-26-24 16,26 24-16,-26-25 0,100-24 15,-99 24-15,24 25 0,-24-24 16,-1 24-16,26 0 0,-50 0 15,-1 0-15,1 25 0,-50 0 47,1-24-31</inkml:trace>
  <inkml:trace contextRef="#ctx0" brushRef="#br0" timeOffset="548135.673">21630 5035 0,'0'-24'16,"-25"48"15,0 26-31,25-25 0,0 0 16,0 24-16,0-24 15,0 25-15,0-1 0,0 1 16,0-25-16,0 24 0,0-24 16,0 0-16,0 0 0,0-1 15,25-24-15,0-24 16,-1-26-16,-24 25 16,25 0-16,-25 1 0,50-1 15,-50 0-15,0 0 0,25 25 16,-25-25-16,25 25 15,-25 25 1,24 0-16,-24 0 0,0 0 16,0-1-1,0 1-15,25 0 0,0-25 32,-25-25-32,25 0 15,-25 1-15</inkml:trace>
  <inkml:trace contextRef="#ctx0" brushRef="#br0" timeOffset="548283.2658">22151 4986 0,'49'-25'15,"-98"50"-15,98-25 0,-49 25 16,-25 24-16,1-24 0,24 25 16,-25-26-16,25 26 15,-25-25-15,25 49 0,0-49 0,0 0 16,0 24-16</inkml:trace>
  <inkml:trace contextRef="#ctx0" brushRef="#br0" timeOffset="548432.8439">21927 5234 0,'0'0'0,"25"0"15,0 0-15,0 0 16,0 0-16,24 0 0,-24 0 15,0 0-15,0 0 16,-1 0-16,51-25 0</inkml:trace>
  <inkml:trace contextRef="#ctx0" brushRef="#br0" timeOffset="548617.3343">22473 4986 0,'0'0'0,"0"-25"16,0 0-16,-25 50 31,25 0-31,0 0 0,0-1 16,0 1-16,-25 74 0,25-74 15,0 25-15,0-25 0,0 24 16,-24-24-16,24 49 0,0-49 0,0 0 16</inkml:trace>
  <inkml:trace contextRef="#ctx0" brushRef="#br0" timeOffset="548755.9445">22225 5259 0,'25'-25'15,"0"25"-15,24 0 0,-24 0 16,0 0-16,0 0 16,24 0-16,1-25 15,-25 25-15</inkml:trace>
  <inkml:trace contextRef="#ctx0" brushRef="#br0" timeOffset="548949.4051">22622 5184 0,'0'0'15,"-50"75"32,50-51-31,0 1-16,0 25 16,0-25-16,0-1 0,0 1 0,0 25 15,0-25-15,-25 24 0,1-24 16,24 0-16,0 0 0,0-1 15,-25-24 1,25-24 0,0-26-16</inkml:trace>
  <inkml:trace contextRef="#ctx0" brushRef="#br0" timeOffset="549122.5045">22622 5085 0,'49'-99'16,"-24"99"-16,-174 397 0,224-695 15,24 199-15,-74 99 0,-25 25 16,25-25-16,0 24 0,-1 26 16,-24-25-16,0 0 0,0-1 15,0 1-15,-24 0 0,-1 25 16,0-50-16,-25 24 0,25-24 0,-24 25 16,-26-25-16,51 0 0</inkml:trace>
  <inkml:trace contextRef="#ctx0" brushRef="#br0" timeOffset="552832.1722">11534 7441 0,'25'0'78,"0"-24"-62,0 24-1,-1-25-15,1 25 0,0 0 16,25-25-16,-26 25 0,26-25 16,99 0-16,-100 1 0,26 24 15,-26-25-15,26 25 0,24-25 16,-24 0-16,-26 25 0,1-25 16,24 1-16,25-1 15,-74 25-15,25 0 0,-1-25 0,-24 25 16,25 0-16,-25-25 0,-1 25 15,1 0-15,-25-25 16,-49 25 0,24 0-16,25 25 15</inkml:trace>
  <inkml:trace contextRef="#ctx0" brushRef="#br0" timeOffset="553312.8899">12948 6846 0,'0'-25'16,"50"25"15,-26 0-15,1 0-16,25 0 0,-25 0 15,-1 0-15,1 0 0,0 0 16,0 0-16,-25 25 16,-25 0-1,0 0-15,25 0 0,-25-1 16,25 1-16,-24 0 0,24 25 16,0-26-16,0 1 0,0 25 15,0-25-15,0-1 0,0 1 16,0 0-16,24-25 15,-24-25 1</inkml:trace>
  <inkml:trace contextRef="#ctx0" brushRef="#br0" timeOffset="553528.6561">13444 6846 0,'-25'0'16,"1"25"-16,-26 0 0,50 0 16,-25-25-16,25 24 15,0 1-15,-25 0 0,25 0 16,0 0-16,25-1 16,25 1-16,-25 0 15,-1-25-15,1 0 0,0 0 16,0-25-16</inkml:trace>
  <inkml:trace contextRef="#ctx0" brushRef="#br0" timeOffset="553725.0922">13643 6846 0,'0'25'31,"0"25"-15,0-26-16,0 26 15,0-25-15,0 24 0,0-24 0,0 0 16,0 0-16,0 0 0,0-1 16,0 1-16,0-50 31</inkml:trace>
  <inkml:trace contextRef="#ctx0" brushRef="#br0" timeOffset="553915.5563">13742 6772 0,'25'-25'16,"-1"25"-16,-197 347 0,297-669 0,-50 297 0,-49 25 15,0 0-15,-25 25 16,0-1-16,0 1 0,0 0 16,0 0-16,-25 0 0,0 0 15,0-1-15,-24 1 16,24-25-1,0 0-15,0 0 0</inkml:trace>
  <inkml:trace contextRef="#ctx0" brushRef="#br0" timeOffset="555061.4781">18604 7119 0,'0'-25'78,"-25"25"-31,25-25-31,-25 25-16,0 0 0,-25-24 15,1 24-15,-1-25 0,25 25 16,-24 0-16,-1-25 0,-49 0 0,49 25 16,26-25-16,-26 25 0,0 0 15,-24-24-15,49 24 0,0 0 16,1-25-16,-1 25 0</inkml:trace>
  <inkml:trace contextRef="#ctx0" brushRef="#br0" timeOffset="561903.7832">16644 6524 0,'25'0'62,"0"0"-46,-25 24-16,24-24 0,26 0 16,-25 0-16,0 0 0,-1 0 0,1 0 15,0 25-15,0-25 0,0 0 16,-1 0-16,-48-25 31,-1 25-15,0 0-16,0 0 0</inkml:trace>
  <inkml:trace contextRef="#ctx0" brushRef="#br0" timeOffset="562069.1342">16818 6548 0,'0'0'0,"0"50"63,0-25-63,0 0 0,0-1 15,0 26-15,0-25 0,0 0 16,0-1-16,0 1 0,0 0 15,0 0-15,24-50 32</inkml:trace>
  <inkml:trace contextRef="#ctx0" brushRef="#br0" timeOffset="562269.5774">17016 6623 0,'-124'149'16,"248"-298"-16,-124 124 0,25 25 0,-25 25 31,-25-25-31,0 0 16,25 25-1,0-1-15,0 1 0,-25 0 0,25 0 16,25 0 0,0-25-16,0 0 15,0 0-15,-1-25 16</inkml:trace>
  <inkml:trace contextRef="#ctx0" brushRef="#br0" timeOffset="562473.0445">17190 6648 0,'0'-25'16,"0"50"0,0 24-1,0-24 1,0 0-16,0 0 0,0-1 15,0 1-15,24-25 16,-24 25-16,0 0 16,0-50 15,-24 25-31</inkml:trace>
  <inkml:trace contextRef="#ctx0" brushRef="#br0" timeOffset="562641.105">17190 6648 0,'24'-149'31,"-48"422"-31,48-571 0,-48 472 0,73-348 16,-24 174-16,-25 25 0,25 24 15,0-49-15,-25 25 16,0 0-16,24 0 0,-24 0 16,0 24-16,-24-24 15,-26 0-15,0-25 16</inkml:trace>
  <inkml:trace contextRef="#ctx0" brushRef="#br0" timeOffset="572912.3689">21158 9054 0,'-24'0'16,"24"25"78,0-1-79,0 1 1,0 0 0,0 0-16,0 0 15,0-1-15,0 1 16,0 0-16,0 0 16,0 0-16,24-25 15,-24 24-15,0-48 31</inkml:trace>
  <inkml:trace contextRef="#ctx0" brushRef="#br0" timeOffset="574223.4252">21158 9004 0,'25'0'62,"0"0"-46,0 0 0,0 0-16,-1 0 15,1 0-15,0 0 16,25 0-16,-26 0 16,1 0-16,0 0 15,0 0-15,0 0 0,-1 0 16,1 0-16,0 0 0,0 0 15,24 0-15,-24 0 0,0 0 16,0 0-16,0 0 0,24 0 16,1 0-16,-25 0 0,0 0 0,-1 0 15,1 0-15,0 0 0,25 0 16,-26 0-16,1 0 16,0 0-16,0 25 0,24-25 15,-24 0-15,25 0 0,-25 0 16,-1 0-16,1 0 0,50 0 0,-51 0 15,1 0-15,0 0 0,0 0 16,0 0-16,24 0 0,-24 0 16,0 0-16,0 0 0,-1 0 15,26 0-15,0 0 0,-25 0 16,-1 0-16,1 0 16,25 0-16,-25 0 0,-1 0 0,1 0 15,0 0-15,25 0 0,-26 0 16,1 0-16,0 0 15,0 0-15,0 0 0,-1 0 16,1 0-16,0 0 16,0 0 15,0 0-15,-1 0-16,1 0 15,0 0-15,0 0 16,0 0-16,-25 25 94,0 0-79,0-1 1,0 1-16,0 0 15,0 0 1,0 0-16,0-1 16,24-24-16,-24 25 0,0 25 15,0-25-15,0-1 16,0 1 0,0 0-16,0 0 0,0 0 15,0-1-15,0 1 16,-24-25 62,-1 0-78,0 0 16,0-25-16,0 25 15,1 0-15,-1 0 16,0-24-16,0 24 0,-24 0 15,24 0-15,0 0 0,0 0 16,-24 0-16,-26-25 0,50 25 16,-24 0-16,24 0 0,-25 0 15,1 0-15,-26-25 0,26 25 16,-1 0-16,0 0 0,1 0 16,-1 0-16,-49 0 0,49 0 15,1 0-15,-1 0 0,1 0 16,-51 0-16,51 0 0,-26 0 0,26-25 15,-1 25-15,1 0 0,-51 0 16,75-25-16,-24 25 0,-26 0 16,51-24-16,-1 24 15,0 0-15,0 0 16</inkml:trace>
  <inkml:trace contextRef="#ctx0" brushRef="#br0" timeOffset="588713.1442">21580 8979 0,'25'0'32,"0"0"46,-1 0-47,1 0 16,-25-25-32,0 1 17,25 24-32,-25-25 15,25 25 1,-25-25 0,0 0-1,0 0 16,0 1-15,-25 24 0,25-25-1,-25 0 1,25 0 15,-25 25-31,25-25 31,-24 25 1,24-24-17,-25 24 1,25-25 15,-25 25 0,0 0 16,0 0-15,1 0-17,24 25-15,-25-25 16,25 24-16,-25-24 31,25 25 0,0-50 47,0 1-62,25-1 0,-25 0-1,0 0 1,0 0 0,0 1 30,25 24-30,-1 0 15,1 0 1,0 0-32,0 0 15,0 0 1,-1 0-16,1 0 15,0 0 1</inkml:trace>
  <inkml:trace contextRef="#ctx0" brushRef="#br0" timeOffset="591005.5235">21431 8458 0,'25'0'78,"0"0"-47,-25-24-15,25 24-16,-25-25 31,24 25-16,-24-25 1,25 25 0,-25-25-1,25 0 17,-25 1-1,0-1 0,0 0-31,0 0 16,0 0-1,0 1 1,0-1-16,0 0 16,0 0-1,0 0-15,-25 1 16,25-1-1,0 0-15,-25 25 0,25-25 16,-24 25-16,24-25 16,-25 0-1,25 1 17,-25 24-17,0 0 48,0 0-16,25 24-47,-24-24 0,-1 25 15,0-25 1,50-25 15,0 1-31,-25-1 16,24 25-16,1-25 15,0 0-15,0 0 0,-25 1 16,25 24-16,-25-25 16,0 50 30,0-1-14,24 1-17,1-25 1,0 0-16,0 0 16,0-25-16,-1 1 15</inkml:trace>
  <inkml:trace contextRef="#ctx0" brushRef="#br0" timeOffset="592314.5679">21481 7541 0,'0'24'31,"25"-24"-15,-1 0 30,1 0-30,-25-24-16,25-1 16,0 0-1,-25 0-15,25 0 16,-25 1-16,0-1 31,0 0-31,0 0 16,0 0-16,0 1 15,0-1 1,0 0-16,-25 25 16,25-25-16,0 0 15,-25 25-15,25-24 16,-25-1 0,25 0-1,-25 0 16,25 0-15,-24 1 0,-1 24 15,25-25-31,0 50 62,-25-25-62,25 24 16,-25 1-16,25 0 16,0-50 62,25 0-78,-25 1 15,0-1-15,25 25 16,-25-25 0,25 25 15,-25 25 0,24-25-31,-24 25 16,25-25-16,0 0 15,0 0-15,-25 24 16,25-24-16,-1-24 16</inkml:trace>
  <inkml:trace contextRef="#ctx0" brushRef="#br0" timeOffset="593552.3527">21258 6821 0,'24'0'46,"1"-25"-30,0 25-16,-25-24 0,25 24 16,0-25-1,-25 0-15,0 0 16,0 0 0,0 1-16,0-1 15,0 0 1,0 0-16,0 0 15,0 1-15,0-1 16,0 0 0,0 0-16,0 0 0,-25 25 15,25-24-15,0-1 16,-25 0-16,25 0 31,-25 25-15,0 0-1,1 0 1,24-25 31,-25 25-31,25-24-1,-25 24 16,25-25-31,0 50 32,-25-25-17,25 24-15,-25 1 16,25 0-16,-24 0 16,24 0-1,0-50 16,0 0-15,24 25-16,-24-25 0,25 0 16,-25 1-16,0-1 15,25 25-15,-25-25 0,0 0 0,25 25 47,0 0-31,-1 0-16,1 25 0,0-25 15,0 25-15,24-25 0,26 25 16,-50-25-16</inkml:trace>
  <inkml:trace contextRef="#ctx0" brushRef="#br0" timeOffset="600316.3792">21555 9029 0,'0'25'218,"0"0"-186,-25-25-32,25 24 0,0 1 31,0 0-31,0 0 31,-24-25-15,24 25-1,0-1-15,0 1 32,0 0-17,0 0 1,0 0 15</inkml:trace>
  <inkml:trace contextRef="#ctx0" brushRef="#br0" timeOffset="601084.4104">23143 9128 0,'0'25'109,"-25"0"-93,0 0-1,25-1-15,0 26 16,0-25-16,0 0 16,0-1-16,0 1 0,0 25 15,25-25-15</inkml:trace>
  <inkml:trace contextRef="#ctx0" brushRef="#br0" timeOffset="601816.3663">21332 9475 0,'0'25'47,"25"-25"-31,-25 25-16,0 0 15,25-25 1,-25 25-16,0-1 0,0 1 15,24-25-15,-24 25 16,0 0-16,0 0 0,25-1 16,-25 1-16,0 0 0,25 0 15,-25 24-15,25-24 0,-25 0 16,0 0-16,25 0 0,-25 24 16,24-49-16,-24 25 0,0 0 0,0 0 15,25-25 1,-25 25-16,0-50 31,-25 25-31,25-25 16,-24 0-16</inkml:trace>
  <inkml:trace contextRef="#ctx0" brushRef="#br0" timeOffset="602175.451">21307 9475 0,'0'25'62,"0"0"-62,-25-25 16,25 25-16,-24-25 0,-1 25 16,0-25-16,25 24 0,-25-24 0,25 25 15,-25-25-15,25-25 31,25 25-15</inkml:trace>
  <inkml:trace contextRef="#ctx0" brushRef="#br0" timeOffset="602268.4045">21332 9550 0,'74'99'47,"-198"-198"-47,174 99 0,49 99 0,-74-74 16</inkml:trace>
  <inkml:trace contextRef="#ctx0" brushRef="#br0" timeOffset="602899.6256">23168 9624 0,'24'0'15,"-48"25"48,24 0-63,0 0 15,0-1-15,0 1 16,0 0-16,0 0 0,0 0 16,0-1-16,0 1 0,0 0 15,0 0-15,0 0 0,0-1 16,0 1 0,0-50-1,-25 1 1,25-1-16</inkml:trace>
  <inkml:trace contextRef="#ctx0" brushRef="#br0" timeOffset="603081.1184">23192 9624 0,'-49'149'0,"98"-298"0,-73 149 15,-1 25 1,0-25-16,0 0 0,0 25 15,1 0-15,-1-25 16,25-25 15,25 25-31</inkml:trace>
  <inkml:trace contextRef="#ctx0" brushRef="#br0" timeOffset="603192.8069">23118 9649 0,'149'99'46,"-298"-198"-46,323 198 0,-150-49 16,1-50-16,-25 25 0,25-1 0,0-24 16</inkml:trace>
  <inkml:trace contextRef="#ctx0" brushRef="#br0" timeOffset="610876.7566">21779 8458 0,'0'-24'47,"0"48"109,0 1-140,0 0 15,0 0-15,0 0-16,0-1 31,-25-24-31,25 25 15,0 0-15,0 0 16,-25-25 0,25 25-16,0-50 109,25 25-93,0 0-1,-1-25 1,1 25-16,0 0 16,0 0-16,0 0 15,-1 0-15,1 0 16,0 0-16,0 0 15,0 0 1,-1 0-16,1 0 16,0 0-1,0 0-15,0 0 0,-1 0 0,-24 25 16,25-25-16,0 0 16,0 0-16,0 0 0,-1 0 15,1 0-15,0 0 16,0 0-16,0 25 0,-1-25 15,1 0-15,0 0 0,0 0 16,-25 24-16,25-24 0,-1 0 16,26 0-1,-25 0 1,0 0-16,24 0 16,-24 0-16,0 0 0,0 0 15,0 0-15,-1 0 16,1 0-16,0 0 0,0 0 15,0 0 17,-1 0-17,1 0 1,0 0 0,0 0-16,0 0 15,-1 0 16,-24 25-31,25-25 32,-25-25-17,0 1 17,0-1-32,0 0 31,0 0-31,0 0 15,25 1-15,-25-1 16,0 0-16,0 0 0,0 0 16,0 1-16,0-1 15,0 0 1,0 0-16,0 0 16,0 1-1,-25 24 16,0 0-31,1 0 32,-1 0-32,0 0 15,0 0 1,0 0-16,1 0 0,-1 0 16,-25 0-16,25 0 15,1 0-15,-1 0 0,0 0 16,0 0-16,-25 0 0,1 0 15,24 0-15,0 0 0,0 0 16,1 0-16,-51 0 0,50 0 0,-24 0 16,24 0-16,-25 0 15,-24 0-15,49 0 0,0 0 0,1 0 16,-1 0-16,0 0 0,-25 0 16,26 0-16,-1 0 15,0 0-15,0 0 16,0 0-16,1-25 15,-26 25-15,25 0 16,0 0-16,1 0 16,-26 0-16,25 0 15,0 0 1</inkml:trace>
  <inkml:trace contextRef="#ctx0" brushRef="#br0" timeOffset="620301.3125">22076 8310 0,'0'0'0,"0"24"31,0 1-15,0 0-1,0 0 1,-25-25-16,25 25 0,0-1 16,0 1-16,0 0 0,0 0 15,-24 0-15,24-1 16,0 1-16,0 0 15</inkml:trace>
  <inkml:trace contextRef="#ctx0" brushRef="#br0" timeOffset="620790.9208">21878 8632 0,'25'0'0,"-25"25"62,0 0-46,0-1 0,0 1-1,0 0-15,0 0 0,0 0 16,0-1-16,0 1 0,24-25 16,-24 25-16,0 0 15,25-25-15,-25 25 0,0-50 47</inkml:trace>
  <inkml:trace contextRef="#ctx0" brushRef="#br0" timeOffset="620990.3648">21903 8731 0,'-25'25'47,"0"-25"-47,0 0 15,0 25-15,-24 0 0,24-25 16,25-25 0</inkml:trace>
  <inkml:trace contextRef="#ctx0" brushRef="#br0" timeOffset="621106.0424">21878 8682 0,'49'24'47,"-148"-48"-47,223 73 0,-198-98 0,173 98 0,-74-49 16,0 0-16,-1 25 0,1-25 16,50 25-16</inkml:trace>
  <inkml:trace contextRef="#ctx0" brushRef="#br0" timeOffset="621718.73">22920 8384 0,'0'25'47,"-25"-25"-47,25 25 0,0-1 16,0 1-1,0 0-15,-25 0 0,25 0 16,0-1-1,0 1-15,0 0 16,0 0-16,25-25 16,-25 25-16,25-25 15,24 0-15,-24 0 16</inkml:trace>
  <inkml:trace contextRef="#ctx0" brushRef="#br0" timeOffset="623733.8478">22126 8359 0,'-25'0'125,"25"-25"-125,-25 25 31,0-24-16,1 24 1,24-25 0,-25 25-16,0-25 31,25 0 0,-25 25-15,25-25-16,0 1 15,-25-1 1,25 0 0,-24 0-1,24 0 1,0 1 0,0-1-16,-25 25 15,25-25-15,0 0 16,0 0-16,0 0 15,0 1-15,0-1 16,0 0-16,0 0 16,0 0-16,0-24 0,25 24 15,-25 0 1,24 25 15,-24-25-15,25 25 46,-50 0 16,25 25-78,-24 0 16,-1 0 0,0-25-1,25 25-15,0-50 32,0 0-17,25 25-15,-25-25 0,25 0 16,-1 1-16,1-1 15,0 25 17,-25 25-32,25-25 15,-25 24-15,25-24 16,-1 0 0</inkml:trace>
  <inkml:trace contextRef="#ctx0" brushRef="#br0" timeOffset="636859.7672">18207 6325 0,'-25'0'63,"0"0"-32,0 0-15,0-25-16,1 25 15,-1 0-15,25-24 16,-25 24-16,0 0 0,0 0 15,1-25-15,-1 25 0,0 0 16,0-25-16,0 25 0,1 0 16,-1 0-16,25-25 0,-25 25 15,0 0-15,0 0 0,25-25 0,-24 25 16,-1 0-16,0-24 16,0 24-1,0 0-15,1 0 0,-1 0 16,0-25-16,0 25 0,0 0 15,0 0-15,1 0 0,-1-25 0,0 25 16,0 0 0,0 0 31</inkml:trace>
  <inkml:trace contextRef="#ctx0" brushRef="#br0" timeOffset="638399.488">16098 5730 0,'0'25'31,"0"-1"-15,0 1-1,0 0-15,0 25 16,0-25 0,0-1-16,0 26 15,0-25-15,0 0 16,0-1 0,25-24 46,0 0-46,0 0-1,-25-24-15,24 24 16,1 0-16,0 0 16,0 0-16,24 0 15,-24 0-15,0 0 16,0 0-16,0 0 15,0 0-15,-1 0 0,1 0 16,0 0-16,0 0 0,0 24 16,-1-24-16,1 0 0,0 0 0,0 0 15,24 0-15,-24 0 16,0 0-16,0 25 0,0-25 0,-1 0 16,26 0-16,-25 0 0,0 0 15,-1 0-15,1 25 0,0-25 16,25 0-16,-26 0 15,1 0-15,0 0 0,0 0 0,24 0 16,-24 0-16,0 0 16,0 0-16,0 0 15,-25-25 32,-25 25-16,25-25-31,0 1 16,-25 24-16,25-25 16,0 0-16,0 0 15,0 0-15,0-24 16,0 24 0,0 0-16,25 25 0,-25-50 15,0 26-15,0-1 0,0 0 0,0 0 16,0 0-16,0-24 15,0 24-15,0 0 0,0 0 16,-25 1-16,25-1 16,-25 25 31,0 0-32,1 0 1,24 25-1,-25-25-15,0 0 16,0 0-16,25 24 0,-25-24 0,1 0 16,-1 0-16,0 0 0,0 0 15,0 0-15,1 25 0,-1-25 16,-50 0-16,51 0 0,-1 0 16,-25 0-16,25 0 0,1 0 15,-51 0-15,50 0 0,1 0 16,-26 25-16,25-25 0,0 0 15,-49 25-15,49-25 16,0 0-16,0 0 0,1 0 0,-26 0 16,25 0-16,0 25 0,1-25 15,-1 0-15,-25 0 16,25 0-16,1 0 16,-1 0-16,-25 0 0,25 0 15,25 24-15,-24-24 16</inkml:trace>
  <inkml:trace contextRef="#ctx0" brushRef="#br0" timeOffset="639116.8664">16446 5680 0,'-25'0'62,"25"25"-46,-25 0-1,25 0 1,-25-1 0,25 1-1,0 0 17,0 0-32,0 0 15,0 0 1,25-25-1,0 0-15,0 0 32,-1 0-17,-24-25 1,25 25-16,-25-25 16,25 0-16,-25 0 0,0 0 15,25 25 1,-25-24-16,0-1 15,-25 0 1,0 25 0,0 0-16,25-25 15,-24 25-15,24 25 32</inkml:trace>
  <inkml:trace contextRef="#ctx0" brushRef="#br0" timeOffset="639443.9565">16669 5655 0,'25'0'16,"-25"-24"-1,0 48 17,0 1-32,0 0 15,0 0-15,0 0 0,0-1 16,0 1 0,0 0-16,0 0 15,-25-25-15,25 25 0,0 0 16</inkml:trace>
  <inkml:trace contextRef="#ctx0" brushRef="#br0" timeOffset="639660.3535">16793 5779 0,'0'-24'31,"-75"123"-31,150-174 0,-100 51 32,0 24-32,25 24 15,-25-24-15,25 25 0,-24-25 16,24 25-16,-25-25 16,50 25-1,24-25 1,-24 0-16,0 0 0,24 0 15,1 0-15,-25 25 0</inkml:trace>
  <inkml:trace contextRef="#ctx0" brushRef="#br0" timeOffset="648331.4881">20340 10666 0,'0'0'0,"-25"0"0,0 25 32,0-25-32,25 25 15,-24-1-15,24 1 16,-25 0-16,25 0 16,0 0-1,0-1-15,0 1 16,0 0-16,0 0 0,0 0 15,0-1-15,0 1 0,0 0 0,0 0 16,25 0-16,-1-25 16,1 0-1,0 0-15</inkml:trace>
  <inkml:trace contextRef="#ctx0" brushRef="#br0" timeOffset="649167.9349">20662 10964 0,'0'-25'0,"0"50"0,25-50 16,-25 0-1,0 0 1,0 0-1,-25 1-15,0 24 16,25-25 0,-24 25-16,-1 0 0,0 0 15,0 0-15,25 25 16,-25-1 0,25 1-16,-24 0 0,24 0 15,0 0-15,0-1 16,24 1-1,1-25-15,0 0 16,0 0-16,0-25 0,-1 1 16,-24-1-16,25 25 15,0-50-15,0 25 0,-25 1 16,0-1-16,25 0 0,0-25 16,-25 26-16,0-1 15,0 0-15,0 0 16,-25 25-1,25 25 1,0 0 0,0 0-16,0-1 15,-25-24-15,25 25 0,0 0 16,0 0-16,0 0 0,0-1 16,0 1-16,0 0 0,0 0 15,0 0-15,25-25 0,-25 24 16,25-24-1,-25 25-15,24-25 0,1 0 0,0 0 16,0 0-16,0-25 16,-1 1-1,1-1-15,-25 0 16,25 0-16,-25 0 0,25-24 16,-25 24-1,0 0-15,0 0 16,-25 25-1,0 0 1,0 25 0,25 0-16,-24-25 15,24 25 1,0 0-16,0-1 16,0 1-16,24 0 15,-24 0 1,25-25-16,0 0 15,0 0-15,0 0 16</inkml:trace>
  <inkml:trace contextRef="#ctx0" brushRef="#br0" timeOffset="650010.8768">21481 10740 0,'0'0'0,"-25"-24"16,0 24-1,0 0-15,1 0 16,-1 24-1,0 1-15,0-25 0,0 0 16,25 25-16,-24 0 16,24 0-16,-25-25 0,25 24 15,0 1-15,0 0 16,25-25-16,-1 25 16,1-25-16,25 0 15,-25 0-15,-1-25 16,26 25-16,-25-25 0,0 0 0,-1 25 15,1-24-15,0-1 16,0 0 0,-25 0-16,-25 25 15,0 0 1,0 0 0,25 25-16,-24-25 15,24 25-15,0 0 16,0-1-16,24-24 15,-24 25-15,25-25 16,0 0-16,0 0 0,-25-25 16,25 1-16,-1 24 15,-24-25 1,0 0 0,0 0 15,25 25-16,0 0-15,-25-25 16,0 50 31,0 0-31,-25 25-16,25-26 15,0 1-15,0 0 16,0 0-16,0 24 0,0 1 15,0-25-15,0 0 0,25-1 16,-25 51-16,0-50 0,0 0 16,0-1-16,25 1 0,-25 25 15,0-25 1,0-50 0,0-25-1,0 25-15,0-24 16</inkml:trace>
  <inkml:trace contextRef="#ctx0" brushRef="#br0" timeOffset="650275.789">21704 10765 0,'0'-25'16,"25"323"-16,0-645 0,-75 421 0,125-148 0,-75 49 16,24 25-16,1-25 0,0 25 15,0-25-15,0 25 0,-1 0 16,-24 25-1,0 0-15,0 0 0,0 0 16,-24-1-16,-1 1 0,25 0 16,-25-25-16,0 25 0,0-25 15,1 25-15,-1-25 16,0 0 0,25-25-16,0 0 15,25 25 1,0-25-1</inkml:trace>
  <inkml:trace contextRef="#ctx0" brushRef="#br0" timeOffset="650617.0108">22101 10691 0,'0'0'0,"25"0"16,-25-25-16,0 0 15,0 50 16,-25-25-15,25 25-16,-25-25 0,0 0 16,1 25-16,24-1 15,0 1 1,24-25-16,1 25 16,0-25-16,0 0 0,0 0 15,-25 25-15,0 0 31,-25-25-31,0 24 16,0-24-16,0 25 16,1-25-16,48 0 47,1-25-47,0 1 0</inkml:trace>
  <inkml:trace contextRef="#ctx0" brushRef="#br0" timeOffset="650949.2554">22225 10740 0,'50'0'62,"-100"0"-62,100 25 0,-50 0 16,0 0-16,-25 0 0,25-1 16,0 1-1,25-25-15,-1 0 16,1 0-16,-25-25 15,25-24-15,0 24 16,-25 0-16,0 0 16,0 1-16,0 48 31,0 1-15,0 0-16,0 0 15,0 0-15,0-1 16,25 1-16,-1-25 31,-24-25-15,0 1-16,0-1 15</inkml:trace>
  <inkml:trace contextRef="#ctx0" brushRef="#br0" timeOffset="651128.8485">22498 10517 0,'-50'174'15,"100"-348"-15,-50 199 16,0 0-16,0 0 16,25-1-16,-25 26 0,0-25 15,0 0-15,0-1 0,0 1 16,0 0-16,0 25 0,0-26 16,0 1-16,0 0 15</inkml:trace>
  <inkml:trace contextRef="#ctx0" brushRef="#br0" timeOffset="651442.461">22721 10716 0,'0'-25'16,"-99"198"-16,198-321 0,-124 123 16,0 25-16,1 0 15,24 25-15,-25-25 16,0 24-16,25 1 15,-25-25 1,25 25 0,25-25-1,0 0-15,0 0 16,-25 25 0,24-25-16,1 0 15,-25 25 1,25-25-16,0 0 15,-25-25 17,0 0-32</inkml:trace>
  <inkml:trace contextRef="#ctx0" brushRef="#br0" timeOffset="651645.0846">22845 10517 0,'0'-25'31,"-74"273"-31,173-520 0,-124 321 0,50-74 16,-25 100 0,0-50-16,0 24 15,0-24-15,-25 25 0,25-26 16,0 1-16,0 0 0,-25 0 16,25 0-16,0-1 0,0 1 15,25-25-15,-25-25 16</inkml:trace>
  <inkml:trace contextRef="#ctx0" brushRef="#br0" timeOffset="651937.4223">22771 10666 0,'74'74'16,"-148"-148"-16,99 74 15,24 0-15,-24 0 16,0 0-16,0 0 0,24 0 15,-24 0-15,0 0 0,0 0 16,-1 0-16,-24 25 31,-24-25-15,24 25-16,0-1 16,0 1-1,0 0 16,0-50-15,0 0 0</inkml:trace>
  <inkml:trace contextRef="#ctx0" brushRef="#br0" timeOffset="652078.0976">23044 10592 0,'0'-25'31,"0"124"-31,0-173 0,0 74 16,0 24-16,24 1 31</inkml:trace>
  <inkml:trace contextRef="#ctx0" brushRef="#br0" timeOffset="652618.2592">23143 10691 0,'0'74'47,"0"-49"-31,25-25-16,-1 0 15,-24-25-15,0 0 16,0 1-16,0-1 16,-24 0-16,-1 25 15,25-25 1,-25 25-1,25 25 1,25-25 0,0 0-1,-1 0-15,1-25 16,0 25 0,-25-25-16,25 25 15,-25 25 16,0 0-15,0 0-16,-25-25 16,25 25-16,0-1 15,25-24 1,-25-24-16,25 24 16,-25-25-16,24 25 0,1-25 15,-25 0-15,25 25 16,-25 25 15,0 0-15,0 0-1,0-50 1,0 0 0,0 0-16</inkml:trace>
  <inkml:trace contextRef="#ctx0" brushRef="#br0" timeOffset="652809.954">23366 10368 0,'0'25'31,"-25"74"-31,50-223 0,-25 174 0,25-25 0,0 0 16,-25-1-16,24 1 0,-24 0 0,25 0 15,0 24-15,-25 1 16,25-25-16,-25 0 0,0 24 0,0 1 15,0-1-15,-25-24 0,0 25 16,0-25-16,1-1 0,-51 26 16</inkml:trace>
  <inkml:trace contextRef="#ctx0" brushRef="#br0" timeOffset="1.17407E6">13543 15429 0,'0'-25'47,"0"50"31,0-1-63,-24-24-15,24 25 16,0 0-16,0 0 16,0 0-16,0 24 15,0-24-15,0 0 16,-25 49 0,25-24-16,0-25 0,0-1 15,0 1-15,0-50 47,0 1-47,25-1 0,-25 0 16,24-25-16,-24 26 0,0-1 15,0 0-15,0 0 0,0 0 16,0-24-16,25 24 0,-25 0 16,25 0-16,-25 1 15,25 24-15,-25 24 47,0 1-47,25 0 16,-25 0-16,0 0 15,0-1-15,0 1 0,24 0 16,-24 0-16,0 0 0,25-1 16,-25 1-16,0 0 0,0 0 15,25-25 1,0-25-1,-25 0 1,25 25-16,-25-25 0,24 1 16,-24-1-16,25-25 0,0 25 15,0 1-15,-25-1 0,25 0 16,-1-25-16,1 50 0,-25-24 16,25-1-16,-25 0 15,25 25-15,-25 50 16,0-26-1,0 1-15,0 0 16,0 0-16,0 24 0,0-24 16,0 25-16,0-25 0,0-1 15,0 26-15,0-25 0,0 0 16,0-1-16,25 1 0,-25 0 16,0 0-16,0-50 46,0 0-46,24-24 0</inkml:trace>
  <inkml:trace contextRef="#ctx0" brushRef="#br0" timeOffset="1.17433E6">14238 15429 0,'-25'0'31,"50"0"-15,0 0-1,-1 0-15,26 0 0,-25 0 16,0 0-16,24-25 0,-24 25 16,50 0-16,-51 0 0,1 0 15,0-25-15,0 25 0,0 0 16,-1 0-16,-48 0 31,-1 0-31</inkml:trace>
  <inkml:trace contextRef="#ctx0" brushRef="#br0" timeOffset="1.17456E6">14486 15429 0,'50'-50'16,"-100"100"-16,50-26 31,0 26-15,0-25-1,0 0-15,0-1 0,0 51 0,0-50 16,0-1-16,-25 1 0,25 0 16,0 0-16,0 24 0,0-24 15,0 0 1</inkml:trace>
  <inkml:trace contextRef="#ctx0" brushRef="#br0" timeOffset="1.17499E6">14808 15429 0,'0'0'0,"25"0"0,-25-25 0,0 50 47,0 24-47,0-24 15,0 0-15,0 0 16,-25 24-16,25-24 0,0 0 16,0 0-16,0-1 0,0 26 15,0-25-15,25 0 16,25-25-1,-25 0-15,-1 0 0,1-25 0,0 0 16,-25 0-16,50-24 0,-26 24 16,1 0-16,-25 0 15,25-24-15,0-1 0,0 25 16,-25 0-16,0 1 16,-25 24-1,25 24 1,-25 26-16,25-25 15,0 0-15,-25-1 0,25 51 16,0-50-16,-25-1 0,25 1 16,0 50-16,0-51 0,0 1 15,0 0 1</inkml:trace>
  <inkml:trace contextRef="#ctx0" brushRef="#br0" timeOffset="1.1759E6">15875 15503 0,'0'0'0,"25"0"31,-25 25-31,0 0 16,0 24-16,0-24 15,0 0-15,0 0 0,0-1 16,-25 26-16,25-25 0,0-50 47,25 0-47,0-24 15,-1 24-15,1 0 0,-25 0 16,25 0-16,-25 1 0,25-1 0,0 25 16,-25 25-1,0-1 1,24-24-16,-24 25 15,0 0-15,0 0 0,0 0 16,0-1-16,25-24 16,0 0-1,25-24-15,-50-1 16,24 0-16,-24 0 16,25 25-16,0-49 0,0 49 15,-25-25-15,0 50 16,0-1-1,0 1 1,0 25-16,0-25 0,0-1 16,0 1-16,0 0 15,25 0-15,-1-25 16,1 0-16,25-25 0,-25 0 16,0 0-16,-1 1 15</inkml:trace>
  <inkml:trace contextRef="#ctx0" brushRef="#br0" timeOffset="1.17623E6">16793 15503 0,'0'-25'15,"-223"149"-15,471-248 0,-273 149 0,50-75 16,-50 50-16,0 0 16,-25 0-1,26 0-15,24 25 0,-25-25 16,0 25-16,0 0 0,0 0 15,1-1-15,-1 1 16,25 0 0,25-25-1,-1 0-15,1 0 0,0-25 16,0 25-16,0 0 16,-1 0-1,-24 25-15,0 0 0,0 0 16,0-1-1,0 1-15,25-25 16,-25-25 0,25 1-16,-25-1 15</inkml:trace>
  <inkml:trace contextRef="#ctx0" brushRef="#br0" timeOffset="1.17639E6">16818 15528 0,'74'74'46,"-148"-148"-46,148 173 16,-74-74-16,25 0 0,0-1 16,-1 1-16,1 0 15,0 0-15,0-25 0,0 0 16,-1 0-16,-24-25 16,25 0-16</inkml:trace>
  <inkml:trace contextRef="#ctx0" brushRef="#br0" timeOffset="1.17655E6">17115 15503 0,'-124'74'47,"248"-98"-47,-124-26 0,-149 149 0,125-74 16,-26 25-16,50-26 0,-25 1 16,0 0-16,1 0 0,24 0 15,-25 24-15</inkml:trace>
  <inkml:trace contextRef="#ctx0" brushRef="#br0" timeOffset="1.17672E6">17190 15553 0,'0'24'31,"-298"150"-31,596-372 0,-298 247 16,0-24-16,-25 0 0,25 0 15,0-1-15,0 1 0,0 0 16</inkml:trace>
  <inkml:trace contextRef="#ctx0" brushRef="#br0" timeOffset="1.17685E6">17140 15453 0,'0'174'31,"0"-348"-31,25 174 16,0 25-16</inkml:trace>
  <inkml:trace contextRef="#ctx0" brushRef="#br0" timeOffset="1.17732E6">17264 15577 0,'0'124'47,"-25"-297"-47,50 222 0,-25 100 0,0-124 16,25-25 15,-25-50-31,0 26 0,0-1 16,49-25-16,-49 25 0,25 25 0,-25-24 15,25-1-15,0 25 16,-25 25-1,0-1 1,0 1-16,0 0 0,0 0 16,0 24-16,0-24 15,25-25 1,-25-25-16,24 25 16,-24-24-16,25-1 0,0-25 15,0 25-15,0 25 0,-25-24 16,25-1-16,-1 0 15,1 25-15,-25 25 16,0 24-16,0-24 16,-25 0-16,25 0 0,0 0 15,-24-1-15,24 1 0,24-50 32,-24 1-17,25 24-15,0-25 0,0-25 16,0 25-16,-1 25 0,-24-24 15,25-1-15</inkml:trace>
  <inkml:trace contextRef="#ctx0" brushRef="#br0" timeOffset="1.17776E6">17810 15478 0,'0'0'0,"-50"174"62,50-149-62,0-1 16,25-24-1,0 0-15,0-24 16,-1-1-16,26 0 16,-50 0-16,25 0 0,-25 1 15,25 24-15,-25-25 0,24 25 16,-24-25-16,0 50 16,0 0-1,0-1 1,0 1-16,-24 0 15,48-50 17,1 0-32,0 25 15,0-24 1,0-1-16,-1 25 31,-24 25-31,0-1 0,0 1 16,0 0-16,-24-25 15,24 25-15,24-25 32,-24-25-32,25 25 15,0 0-15,0 0 0,0-25 0,-25 0 16,24 25-16,1 0 16</inkml:trace>
  <inkml:trace contextRef="#ctx0" brushRef="#br0" timeOffset="1.17849E6">18728 15156 0,'0'-25'15,"0"50"16,0 24-31,0-24 16,0 0-16,0 49 0,0-24 16,0-25-16,0 24 0,0-24 15,0 50-15,0-51 0,0 1 16,0 0-16,0 0 0,-25-25 16,0-25-1,0-25-15,0 26 16,25-1-16,-24 0 0,24 0 15,0 0-15,-25 1 16,74-1 15,26 25-15,-50 0-16,-1 0 16,1 0-16,0 0 0,0 0 15,0 0-15,-1 25 16,-24-1-1,0 26 1,0-25-16,0 24 0,0-24 31,25 0-31,0-25 16,-25-50 0,25 50-16,-25-49 0,0 24 0,25 0 15,-25 0-15,0 1 16,0-1-16,24 25 0,1 0 31,25 0-15,-50 25-16,25-25 15,-1 0-15,-24 24 0</inkml:trace>
  <inkml:trace contextRef="#ctx0" brushRef="#br0" timeOffset="1.1791E6">19199 15453 0,'25'0'15,"-1"0"32,-73 0-47,74 0 0,-50 25 16,25 0-1,-25-25-15,0 50 0,25-26 16,0 1 0,25-25-16,0 0 15,0 0-15,24-25 16,-49 1-16,25-1 15,0 0 1,-25 50 15,0 0-31,0-1 16,-25-24-16,25 25 16,0 0-16,50-25 31,-50-25-31,24 25 0,-24-25 0,50 1 15,-50-1-15,25 0 0,0 0 16,-25 0 0,24 25-1,-24 50-15,0-25 16,0 0 0,-24-1-16,24 1 15,0 0-15,24-25 31,1-25-31,0 0 16,0 1-16,0-1 16,0 0-16,-1 25 0,-24-25 15,25 25 1,-25 25-16,0 0 16,0 0-16,0-1 15,0 1-15,-25 0 0,25 0 16,0 0-1,25-75 17,0 25-32,0 0 15</inkml:trace>
  <inkml:trace contextRef="#ctx0" brushRef="#br0" timeOffset="1.17947E6">20017 15478 0,'0'0'0,"25"0"16,-25-25 0,0 1-16,0-1 15,-25 25 1,1-25-16,-1 25 0,0 0 0,-25 0 15,26 0-15,-1 25 16,0-25-16,25 25 0,0-1 16,-25 1-16,25 0 0,50 0 15,-25 0 1,-1-1-16,1-24 0,-25 25 16,25-25-16,0 25 15,-50 0 1,-25-25-1,26 0-15,-1 0 16,0 0-16,25-25 16</inkml:trace>
  <inkml:trace contextRef="#ctx0" brushRef="#br0" timeOffset="1.17976E6">20315 15304 0,'50'-74'16,"-472"347"-16,868-571 0,-520 397 0,148-223 16,-74 100-16,0-1 15,0 0 1,-24 25-16,-1 0 16,25 25-16,-25-25 15,0 74-15,25-49 0,-25 0 16,25 0-16,0-1 0,-24 26 0,24 25 15,-25-51-15,25 26 0,0-25 16,-25 24-16,25 1 0,0-25 16,0 0-16,-25-1 0,25 1 15,0 0-15,0 0 16,0-50 0</inkml:trace>
  <inkml:trace contextRef="#ctx0" brushRef="#br0" timeOffset="1.1799E6">20092 15528 0,'25'-25'15,"-1"99"1,-73-123-16,98 24 0,26 25 0,-50-25 16,-1 25-16,26 0 0,-25 0 15,0 0-15</inkml:trace>
  <inkml:trace contextRef="#ctx0" brushRef="#br0" timeOffset="1.18033E6">20414 15627 0,'0'0'0,"0"-25"32,25 0-32,0 25 15,-25-24-15,25 24 0,-25-25 0,24 25 16,-24-25-16,0 0 0,0 0 15,-24 25 1,-1 0-16,0 0 16,0 25-16,0 0 15,1 0-15,24 0 16,24-1 0,26-24-16,-25 0 15,0 0-15,24 0 0,-24-24 16,0 24-16,0-25 0,-1 0 15,1 25-15,0 0 16,-25 25 0,0 0-16,0-1 15,0 1-15,-25 0 0,25 25 16,25-50 15,-25-25-31,25 25 0,0-25 0,-25 0 16,25 0-16,-1-24 0,1 24 15,-25 0-15,25 25 0,-25-25 16,25-24-16</inkml:trace>
  <inkml:trace contextRef="#ctx0" brushRef="#br0" timeOffset="1.18123E6">21332 15379 0,'0'25'31,"0"0"-15,0-1-16,0 1 16,0 25-16,0-25 15,25-1 1,0-24-16,-1 0 15,1-24-15,0 24 16,0-50-16,0 25 0,-1 0 16,1 1-16,0-1 15,-50 50 17,25-1-32,-25-24 0,25 25 0,0 0 15,0 0-15,0 0 16,25-25-16,0 0 15,0 0 1,0-25-16,-25 0 0,24 25 16,-24-25-16,0 0 0,25 1 15,0 24-15,0-25 0,0 25 16,-25 25 15,-25-1-31,0 26 16,25-25-16,0 0 0,-25-25 15,25 24-15,0 1 16,25-50 0,-25 1-1,50 24-15,-50-25 0,25 0 16,24 0-16,-24 0 16,0 25-16,-25 25 31,-25-25-31,25 25 15,0 0-15,25-25 32,0 0-17,24-25-15,-24 25 16,-25-25-16,25 25 0,-25-25 16,25 25-16,-1 0 15,-24 25 1,0 0-16,0 0 15,0 0-15,0-1 16,0-48 15</inkml:trace>
  <inkml:trace contextRef="#ctx0" brushRef="#br0" timeOffset="1.18139E6">21927 15230 0,'-24'25'32,"172"149"-32,-296-323 0,172 99 0,-48 124 0,73-74 15,-24 0-15,0 0 16,0 0-16,-1-24 0,1 24 16,0-25-16</inkml:trace>
  <inkml:trace contextRef="#ctx0" brushRef="#br0" timeOffset="1.18165E6">22324 15081 0,'50'-99'62,"-100"198"-62,100-173 0,-75 74 16,25 25-16,0-1 0,-25 1 16,25 25-16,0-25 0,-25 24 15,25 26-15,0-51 16,0 1-16,0 25 0,0-25 15,-24 24-15,24-24 16,0 0-16,0 0 0,0 0 0,0-1 16,-25 26-16,25 0 15,0-26-15,0 1 0,-25 0 16,25 0-16,0-50 31,0 0-31</inkml:trace>
  <inkml:trace contextRef="#ctx0" brushRef="#br0" timeOffset="1.18183E6">22250 15354 0,'0'174'16,"0"-348"-16,0 199 16,49-25-16,-24 25 0,0-25 15,25 0-15,-26 25 0,26-25 16,-25 0-16,24 0 0,-24 0 15,25 0-15,-25 0 16</inkml:trace>
  <inkml:trace contextRef="#ctx0" brushRef="#br0" timeOffset="1.18231E6">22845 14932 0,'0'-24'16,"25"24"0,-25 49-16,0-24 15,25 0-15,-25 0 0,49 74 0,-49-50 16,25 1-16,-25 0 0,0-1 16,25 26-16,-25 24 0,0-49 15,-50-1-15,50 1 0,-24-1 16,-51 51-16,50-76 0,-24 1 15,24 0-15</inkml:trace>
  <inkml:trace contextRef="#ctx0" brushRef="#br0" timeOffset="1.183E6">15801 14833 0,'-25'-25'15,"0"25"-15,0 0 16,0 0-16,25 25 16,-24-25-16,-1 25 0,0 0 15,25 0-15,-25-1 0,0 1 16,25 25-16,-49 24 0,49-24 15,-25-1-15,25 1 0,0 24 16,0-24-16,0 74 0,0-49 16,0-1-16,50-24 0,-26 24 0,51 25 15,-50-49-15,24-1 0,1-24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11T04:55:55.8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9128 5110 0,'0'0'0,"-25"-25"15,1 25-15,-1 0 16,25 25 15,0 0-15,0-1 0,0 1-16,25 0 15,-25 0-15,0 0 16,0-1-16,0 1 0,0 0 15,0 0-15,0 0 0,0 24 0,0 1 16,0-25-16,-25-1 0,25 1 16,0 25-16,0-1 0,0-24 15,0 25-15,0-25 0,0-1 16,0 51-16,0-50 0,0 0 16,0 24-16,0-24 0,0 0 15,0 49-15,-25-24 0,25-1 16,0-24-16,0 0 0,0 49 15,0-49-15,0 25 0,0-25 16,0-1-16,0 51 0,0-26 16,0-24-16,0 25 0,0-1 15,0-24-15,0 74 0,0-74 16,0 25-16,0 0 0,0-1 16,25 26-16,-25-26 0,25 1 15,-25-1-15,0 1 0,24 0 16,-24 49-16,25-74 0,-25 24 15,25 1-15,-25-1 0,25 26 0,-25-26 16,0 1-16,25 0 0,-25-1 16,0 1-16,24 49 0,-24-49 15,0-1-15,25 1 0,-25 0 16,25 24-16,-25-24 0,0-1 16,25 1-16,-25-1 0,0 1 15,25 24-15,-25-24 0,24 0 0,-24-1 16,0 1-16,25 24 15,-25-24-15,25-1 0,-25 1 16,0-25-16,25 25 0,-25 49 16,0-50-16,25 1 0,-25 0 15,0-1-15,0 75 0,24-74 0,-24-1 16,0 1-16,0 0 0,25-1 16,-25 50-16,0-49 15,25 0-15,-25 24 0,0-24 16,25 49-16,-25-49 0,0 24 0,0-24 15,25 24-15,-25-24 0,0 49 16,0-50-16,0 26 0,0-26 16,0 1-16,0 49 0,0-74 15,0 25-15,0-1 0,0-24 16,-25 0-16,25 24 0</inkml:trace>
  <inkml:trace contextRef="#ctx0" brushRef="#br0" timeOffset="2103.1383">9103 5110 0,'-24'0'15,"48"0"95,1 0-95,0 0 1,0 25-16,0-25 15,-1 0-15,1 0 0,25 0 16,-25 0-16,-1 24 16,26-24-16,-25 0 0,49 0 15,-49 0-15,25 0 0,-1 0 16,1 0-16,-1 0 0,51 0 0,-51 0 16,1 0-16,24 0 0,-24 0 15,24 0-15,75-24 0,-74 24 16,-1 0-16,25 0 0,-24 0 15,24 0-15,74 0 0,-73 0 16,24 0-16,-25 0 0,0 0 0,124 0 16,-123 0-16,24 0 15,-25 0-15,0 0 0,25 0 16,50 0-16,-75 24 0,-25-24 16,26 0-16,-26 0 0,50 0 15,-50 0-15,-24 0 0,0 0 0,-26 0 16,26 0-16,0 0 0,-26 0 15,-24-24 17,-24 24-32,-1 0 15,0 0 1,0 0-16,25 24 109,0 1-93,0 0 0,0 0-1,0 0-15,0-1 0,-25 1 16,25 0-1,0 0-15,0 0 0,0-1 16,-24 1-16,24 0 0,0 0 16,0 24-16,0-24 0,0 0 15,0 0-15,0 0 0,-25 49 0,25-49 16,0 0-16,0-1 0,0 1 16,0 0-16,0 50 0,0-51 15,0 1-15,0 0 0,25 0 16,-25 24-16,24 1 0,-24 0 15,0-26-15,25 1 0,-25 25 16,0 24-16,0-24 0,0-1 0,0 1 16,0-25-16,0 24 15,0 51-15,0-76 0,25 26 0,-25 0 16,0-1-16,25 26 16,-25-26-16,25 1 0,-25 0 15,24-1-15,-24 1 0,25 49 0,-25-49 16,25-1-16,-25 1 15,25-1-15,-25 26 0,25-26 0,-25 1 16,0 0-16,24-1 0,-24 1 16,25 49-16,-25-49 0,25-1 15,-25 1-15,25 0 0,0 49 0,-25-50 16,25-24-16,-25 25 0,24-1 16,-24 1-16,0 24 15,25-24-15,-25 0 0,0-1 0,0 1 16,25 49-16,-25-49 15,0-26-15,0 26 0,25 0 0,-25-1 16,0 51-16,0-76 0,0 26 16,0 0-16,0-1 0,0 50 15,0-49-15,25 0 0,-25-1 16,0 1-16,0-1 0,0 51 16,0-51-16,0 26 0,24-26 0,-24 1 15,0 49-15,25-49 16,-25-1-16,0 1 0,0 0 15,0-1-15,0 75 0,0-74 16,0 24-16,0-24 0,0-1 16,0 75-16,0-74 0,0 0 0,0-1 15,0 26-15,0-26 0,0 75 16,0-74-16,0 24 0,0-24 16,25 0-16,-25 74 0,25-75 15,-25 26-15,0-26 0,0 26 16,25 24-16,-25-25 0,24-24 15,-24-1-15,25 1 0,-25 0 0,25 24 16,0-24-16,0-25 0,-25-1 16,24 1-16,-24 0 15</inkml:trace>
  <inkml:trace contextRef="#ctx0" brushRef="#br0" timeOffset="2936.1597">9525 11509 0,'25'0'15,"0"0"1,-1 0-16,1 0 15,0 0-15,0 0 0,74 0 16,-25 0-16,1 0 0,-1 0 16,26 0-16,-1 0 0,124 0 15,-99 0-15,0 25 0,25-25 16,0 25-16,-1-25 0,125 25 16,-124-25-16,0 0 0,-25 25 15,25-25-15,99 24 0,-124-24 16,0 0-16,0 0 0,0 0 0,-25 0 15,75-24-15</inkml:trace>
  <inkml:trace contextRef="#ctx0" brushRef="#br0" timeOffset="7461.7731">9327 4118 0,'-25'0'16,"50"0"31,24 0-32,1 0-15,-25 0 0,-1 0 16,51 0-16,-50 0 0,24 0 16,1 0-16,-1-25 0,-24 25 15,50 0-15,-26-25 0,-24 25 16,0-25-16,0 25 0,-50 0 31,-25 0-15</inkml:trace>
  <inkml:trace contextRef="#ctx0" brushRef="#br0" timeOffset="7707.2181">9674 4118 0,'-25'0'0,"0"0"47,25 24-47,0 1 0,0 0 16,0 0-16,0 24 15,0-24-15,0 25 0,0-25 0,0-1 16,0 1-16,0 50 16,0-51-16,0 1 0,-25 25 15,25-25-15,0-1 0,0 26 16,0-25-16,0-50 31</inkml:trace>
  <inkml:trace contextRef="#ctx0" brushRef="#br0" timeOffset="8029.8425">10220 4167 0,'0'-25'15,"-25"25"1,0 0 0,0 25-1,0 0-15,1-25 16,-1 25-16,25 0 0,-25-1 15,0 1-15,25 0 0,0 0 16,0 0-16,0 24 16,0-24-16,0 0 0,25 0 15,0-1-15,0 1 16,-1-25-16,1 25 0,25-25 16,-25 0-16,-1 0 0,1 0 0,0 0 15</inkml:trace>
  <inkml:trace contextRef="#ctx0" brushRef="#br0" timeOffset="8259.1546">10567 4142 0,'0'0'0,"0"-24"0,0-1 16,-25 25 0,25 25-16,0 24 15,0-24-15,0 0 0,0 0 16,-25-1-16,25 26 0,0 0 0,0-1 15,-25 1-15,25-25 0,0 24 16,0-24-16,0 49 0,0-24 16,0-25-16,0 0 0,-24-1 15,24-48 1</inkml:trace>
  <inkml:trace contextRef="#ctx0" brushRef="#br0" timeOffset="8465.7143">10517 4192 0,'0'0'0,"25"-50"16,0 26-16,-25-1 0,25 25 0,-25-25 16,24 25-16,1 0 0,0 0 15,0 0-15,-25 25 16,25 0-16,-25-1 0,0 1 16,0 0-16,0 0 0,0 0 15,-25 24-15,0-49 0,0 25 16,0 0-16,1 0 0,-26-25 15,25 0-15,25-25 32,0 0-32</inkml:trace>
  <inkml:trace contextRef="#ctx0" brushRef="#br0" timeOffset="8766.325">11212 3944 0,'0'0'0,"0"-25"16,25 25 15,-25 25-15,0 0-16,0 0 15,0-1-15,0 1 0,-25 25 16,0-25-16,0 24 0,25-24 0,-25 25 15,25-1-15,-25 26 0,1-26 16,24 1-16,-25-1 0,25 1 16,-25 24-16,25-49 0,-25 25 15,25-25-15,0-1 0,0 1 16</inkml:trace>
  <inkml:trace contextRef="#ctx0" brushRef="#br0" timeOffset="9090.004">11435 4118 0,'0'0'0,"25"0"31,0 0-31,-1 0 15,1 0-15,25 0 0,-1 0 16,-24 0-16,0 0 16,0 0-1,-25 49 1,-25-24 0,25 0-16,0 0 15,0 24-15,0-24 0,0 25 16,0-26-16,0 1 0,0 25 15,0-1-15,0-24 0,0 0 16,0 0-16,0 0 0,-25-1 16</inkml:trace>
  <inkml:trace contextRef="#ctx0" brushRef="#br0" timeOffset="9235.6716">11460 4589 0,'0'0'0,"-25"0"16,50 0-1,24 0 1,1 0-16,0 0 0,-26 0 16,26 0-16,-25 0 0,24-25 15,1 0-15</inkml:trace>
  <inkml:trace contextRef="#ctx0" brushRef="#br0" timeOffset="9490.0976">12005 4142 0,'0'0'0,"0"25"31,0 0-15,0 0-16,-24 0 0,24 49 15,0-49-15,0 24 0,0-24 16,-25 25-16,25-25 0,0 49 15,0-49-15,0 0 0,0-1 16,-25 1-16,25 25 0,-25-50 16,0 0-1</inkml:trace>
  <inkml:trace contextRef="#ctx0" brushRef="#br0" timeOffset="9690.6324">12005 4093 0,'0'0'15,"25"-25"-15,-25 0 0,25 0 16,0 1-16,0 24 16,-1 0-16,1 24 0,25 1 15,-25 0-15,-25 0 16,25 0-16,-25 24 0,0 1 16,-25-1-16,0-49 0,0 25 15,0 0-15,-74 25 0,74-50 16,-24 0-16,24 24 0,-25-24 15,1 0-15</inkml:trace>
  <inkml:trace contextRef="#ctx0" brushRef="#br0" timeOffset="10666.6686">12774 4390 0,'25'-24'0,"-50"48"0,50-24 47,-25 50-32,0 0 1,0-26-16,0 1 0,0 0 15,0 0-15,0 0 16,0-1 0,0-48-1,0-26 1,0 25-16,50 0 0,-50 1 0,25-1 16,-25 0-16,24 0 0,-24 0 15,25 1-15,0 48 31,-25 1-15,0 0-16,25 0 0,-25 0 16,0-1-16,0 1 31,25-25-31,-1-25 16,1 1-1,0 24-15,-25-50 16,50 25-16,-50 0 15,24 25-15,1 0 16,-25 25 0,0 0-1,0 0-15,0 0 0,0-1 16,0 1 0,25-25-1,25 0-15</inkml:trace>
  <inkml:trace contextRef="#ctx0" brushRef="#br0" timeOffset="10942.3066">13444 4415 0,'0'0'15,"0"25"-15,-25-25 16,1 25 0,24 0-16,-25-25 0,25 24 15,0 1-15,0 0 0,25-25 16,24 0-16,-24 0 15,0 0-15,0 0 16,-25-25-16,24 0 16,-24 1-16,0-1 15,0 0-15,-24 0 0,-1 0 16,0 25-16,0 0 0,0 0 16,1 0-16,-1 0 15,25 25 1,25-25-16,-25 25 15,49-25-15</inkml:trace>
  <inkml:trace contextRef="#ctx0" brushRef="#br0" timeOffset="11539.9469">13891 4465 0,'0'0'0,"24"0"0,1-25 16,-25 0-1,0 0-15,-25 25 16,1 0-16,-1 0 15,0 0 1,0 25-16,0 0 16,1 0-16,-1-25 0,25 25 15,-25 24 1,25-24-16,25-25 0,0 25 16,-1-25-16,26 0 15,-50-25-15,25 25 0,0-50 16,-1 50-16,26-49 0,-50 24 15,25 0-15,0 0 0,-25 1 0,24-26 16,1 0-16,-25 26 16,0-1-16,0 0 15,-25 25-15,1 0 16,24 25-16,-25 24 16,0-24-16,25 0 0,-25 0 15,25 0-15,0-1 0,0 26 16,0-25-16,0 0 15,25-1-15,-25 1 0,50 0 16,-26-25-16,1 25 0,0-25 16,0 0-16,49-25 0,-49 25 0,25-50 15,-26 50-15,1-24 0,0-1 16,0-25-16,-25 25 0,0 1 16,0-1-16,0 0 0,0 0 15,-50 25-15,25 0 16,1 25-1,24 0-15,-25 0 0,25-1 16,0 1-16,0 25 16,0-25-16,0-1 0,25 1 15,-1 0-15,1-25 16,0 25-16,0-25 0,0 0 16,0-25-16,24-25 0,-24 50 0,0-24 15,0-26-15</inkml:trace>
  <inkml:trace contextRef="#ctx0" brushRef="#br0" timeOffset="11706.9596">14759 4068 0,'0'-25'15,"0"50"-15,-25-50 16,0 75-16,25-25 16,0-1-16,-25 1 0,1 25 15,24-25-15,0 24 0,-25 26 16,25-26-16,0 1 0,0-25 15,0 24-15,0 26 0,0-51 0,0 1 16</inkml:trace>
  <inkml:trace contextRef="#ctx0" brushRef="#br0" timeOffset="41474.1374">9029 6573 0,'0'-25'15,"25"25"157,0 0-172,-1 0 16,1 0 0,0 0-16,0 0 15,24 0 1,-24 0-16,0 0 15,0 0-15,24 0 16,-24 0-16,0 0 0,0-24 0,0 24 16,24 0-16,-24 0 15,0 0-15,0 24 16,24-24-16,-24 0 0,0 0 16,0 0-16,-1 0 0,1 25 15,25-25-15,-25 0 0,-1 0 16,1 0-16,0 0 0,0 25 15,0-25-15,-1 0 16,26 0-16,-25 0 16,0 0-16,0 0 15,-1 0-15,26 0 0,-25-25 16,0 25-16,24 0 0,-24 0 16,0 0-16,24 0 0,1 0 15,-25 0-15,0 0 0,-1 0 16,51 0-16,-50 0 0,-1 0 15,1 0-15,0 0 0,25 0 16,-1 0-16,-24 0 0,25 0 0,-26-25 16,1 25-16,25 0 15,-1 0-15,1 0 0,-25 0 16,24 0-16,-24 0 0,50 0 16,-26 0-16,1 0 0,-25 0 15,24 0-15,1 0 0,49-24 0,-49 24 16,-25 0-16,24 0 0,1 0 15,49 0-15,-74 0 0,24 0 16,1 0-16,-25 0 0,24 0 16,1 0-16,-25 0 0,24 0 15,-24 0-15,0 0 0,25 0 16,-25 0-16,-1 0 0,1 0 0,0 0 16,49-25-16,-49 25 0,0 0 15,0 0-15,0 0 0,-1 0 16,26 0-16,-25 0 0,0 0 15,-1 0-15,1 0 16</inkml:trace>
  <inkml:trace contextRef="#ctx0" brushRef="#br0" timeOffset="42627.5421">9599 5531 0,'0'-24'0,"-24"24"47,24 24-31,0 1-16,-25 0 15,25 0-15,0 0 16,0-1-16,-25 26 16,25-25-16,-25 0 0,25-1 0,-25 1 15,25 25-15,-24 0 0,24-26 16,0 26-16,-25-25 0,25 0 15,0-1-15,0 1 0,-25 0 16,25-50 15,25 0-31,-25 1 0,25-26 16,-25 25-16,0 0 0,24-24 16,1 24-16,-25-25 0,25 1 15,-25 24-15,0-25 0,0 25 16,25 25-16,-25-49 0,0 24 15,25 25 1,-25 25 15,24 0-31,-24-1 16,0 1-16,0 0 16,25 25-16,-25-26 0,0 1 0,0 0 15,0 0-15,25 25 0,-25-26 16,0 1-16,25 0 0,-25 0 15,0 0-15,25-25 16,-25 24-16,-25-48 31</inkml:trace>
  <inkml:trace contextRef="#ctx0" brushRef="#br0" timeOffset="42770.6884">9500 5879 0,'25'-25'16,"0"25"0,0 0-16,-25-25 0,24 25 15,1 0-15,25 0 16,-25 0-16,-1 0 0</inkml:trace>
  <inkml:trace contextRef="#ctx0" brushRef="#br0" timeOffset="43012.1339">9798 5779 0,'0'25'47,"0"0"-32,0 0-15,0 0 16,0 0-16,0 24 16,0-24-16,0 0 0,0 0 15,0-1-15,0 26 0,0-25 16,0 24-16,0-24 0,0 0 15,0 0-15,0 49 0,0-49 16,-25-25-16,25 25 0,0 0 16,-25-1-16,25 1 15,-25-50 1,25-24-16</inkml:trace>
  <inkml:trace contextRef="#ctx0" brushRef="#br0" timeOffset="43271.5622">9773 5829 0,'0'0'0,"25"-25"16,-25 0-16,25 25 0,-1-24 15,1 24 1,0 0-16,0 0 16,0 24-16,-25 1 15,24 0-15,-24 0 0,0 0 16,0 0-16,-24-1 15,-1 1-15,0 0 16,0 0-16,0-25 16,1 25-16,-1-25 15,50-25 1</inkml:trace>
  <inkml:trace contextRef="#ctx0" brushRef="#br0" timeOffset="43527.961">10145 5804 0,'0'25'31,"0"0"-31,0 0 16,-25 0-16,25-1 15,0 1-15,0 0 0,0 0 16,0 24-16,-24 1 0,24-25 15,0 0-15,0-1 16,-25 1-16,25 25 0,0-25 16,-25-1-16,25 1 0,0 0 15,0 0-15,0-50 16,0 0 0</inkml:trace>
  <inkml:trace contextRef="#ctx0" brushRef="#br0" timeOffset="43768.4132">10120 5854 0,'0'0'0,"25"-25"16,-25 0-16,25 0 15,0 25 1,0 0 0,-1 25-1,1 0-15,0 0 0,-25 0 16,0 0-16,-25-1 15,25 1-15,-25-25 0,1 25 16,-1-25-16,25 25 0,-25-25 16,0 25-16,0-25 15,25-25 1,0 0-16,0-25 0</inkml:trace>
  <inkml:trace contextRef="#ctx0" brushRef="#br0" timeOffset="44004.4317">10468 5606 0,'0'0'0,"0"25"47,0-1-32,-25 1-15,25 0 0,0 25 16,0-26-16,-25 1 0,25 25 15,0-25-15,-25 0 0,25 24 16,-25-24-16,25 0 16,0 0-16,-24-25 15,24 24-15</inkml:trace>
  <inkml:trace contextRef="#ctx0" brushRef="#br0" timeOffset="44207.9708">10592 5804 0,'0'0'0,"0"25"31,0 0-15,0 0-16,0 0 0,0-1 16,0 1-16,0 0 0,0 0 15,0 0-15,-25-25 16,0-25-1</inkml:trace>
  <inkml:trace contextRef="#ctx0" brushRef="#br0" timeOffset="44344.6574">10641 5680 0,'-25'0'16,"50"0"-1,-25 25 1,25-25-16</inkml:trace>
  <inkml:trace contextRef="#ctx0" brushRef="#br0" timeOffset="44603.0731">11013 5829 0,'0'-25'16,"0"0"-16,-25 25 15,1 0 1,-1 0-16,0 0 16,25 25-16,-25 0 0,0-25 15,25 25-15,-24-25 0,24 25 16,-25 0-16,25-1 15,0 1 1,25-25-16,24 0 0</inkml:trace>
  <inkml:trace contextRef="#ctx0" brushRef="#br0" timeOffset="44892.4105">11261 5829 0,'0'-25'16,"-24"25"-16,-1 0 15,-25 0-15,50 25 16,-25-25-16,0 25 0,25 0 16,-24-25-16,24 25 15,24-25-15,26 0 16,-25 0 0,0 0-16,0 0 0,-1 0 15,-24-25-15,25 25 16,-25-25-16,25 25 15,-25 25 1,0 0 0,0-1-16,25-24 31,0 0-31</inkml:trace>
  <inkml:trace contextRef="#ctx0" brushRef="#br0" timeOffset="45079.9836">11584 5531 0,'0'0'0,"25"-24"0,-25-1 0,-25 50 31,25-1-31,-25 1 0,25 25 16,0-25-16,0-1 0,0 51 16,0-26-16,0-24 0,0 0 15,0 0-15,0 49 0,0-49 16,0 0-16,0 0 15</inkml:trace>
  <inkml:trace contextRef="#ctx0" brushRef="#br0" timeOffset="45351.0295">11385 5779 0,'0'-24'0,"25"24"16,25 0-1,-25 0-15,-1 0 0,1 0 16,0 0-16,49 0 0,-49-25 0,0 25 16,0 0-16,0 0 0,-1 0 15,-24 25 17,-24-1-32,24 1 15,0 0-15,0 0 16,0 0-16,24-25 31</inkml:trace>
  <inkml:trace contextRef="#ctx0" brushRef="#br0" timeOffset="45505.688">11757 5556 0,'-24'0'0,"-1"0"15,25 25 1,0 0-16,25 0 16,24-25-16,-24 0 15,0 24-15,0-24 0</inkml:trace>
  <inkml:trace contextRef="#ctx0" brushRef="#br0" timeOffset="45956.1974">12005 5730 0,'0'0'0,"0"25"0,0-1 16,-24 1-16,-1 0 15,25 0 1,25-25 0,-1-25-1,1 25-15,0-25 0,-25 0 16,25 1-16,-25-1 16,0 0-16,-25 25 15,0-25-15,0 25 16,1 0-16,24 25 15,24-25 17,26 25-17,-25-25-15,0 0 0,24 0 16,-24 0-16,0 0 16,0 0-1,-25 25 1,0-1-16,0 1 15,0 0 1,0 0-16,25-25 16,-1 0-16,1 0 15,25-25-15,-25 25 0,-1-25 16,1 25-16,0 0 16,0 0-1,-25 25-15,0 0 16,25-25-16,-25 25 15</inkml:trace>
  <inkml:trace contextRef="#ctx0" brushRef="#br0" timeOffset="47060.8559">9203 8086 0,'0'-24'31,"0"-1"-15,24 25-1,-24-25 1,25 25-16,0 0 31,25 0-15,-50 25-16,24-25 15,1 0-15,0 0 0,25 0 16,-26 0-16,1 0 0,0 0 16,0 0-16,0 0 0,49 0 0,-49 0 15,0 0-15,24 0 16,-24 0-16,74 0 0,-49 0 15,-1 0-15,1 0 0,0 0 16,-1 0-16,75 0 0,-49 25 0,-26-25 16,26 0-16,-1 0 0,75 0 15,-99 0-15,24 0 0,0 0 16,1 0-16,-1 0 0,75 0 16,-74 0-16,-26 0 0,26 0 15,-1 0-15,75 0 0,-75 0 16,-24 0-16,24-25 0,1 25 0,-1 0 15,75 0-15,-100 0 0,26-25 16,-25 25-16,24 0 16,50 0-16,-74 0 0,24 0 15,-24 0-15,-1 0 0,26 0 16,24 0-16,-50 0 0,1 0 0,0 0 16,-26 0-16,51 0 0,-50 0 15,-1 0-15,1 0 0,0 0 16</inkml:trace>
  <inkml:trace contextRef="#ctx0" brushRef="#br0" timeOffset="47922.5402">9674 6945 0,'0'0'15,"-25"0"-15,25-24 16,25 24 0,0 0-1,-1 0-15,1 24 16,0-24-16,49 0 0,-49 0 16,0 0-16,0 0 0,0 0 15,-1 0-15,1 0 0,-50 0 31,1 0-31,-1 0 16,0 0-16,0 0 16,0 0-16,25 25 31,0 0-15,0 25-16,0-26 15,0 1-15,0 0 0,-24 0 16,24 0-16,0 24 0,0-24 15,0 0-15,0 0 0,0-1 0,0 26 16,0-25-16,0 0 16,0-1-16,0-48 47,0-1-47,0 0 15,24 25-15</inkml:trace>
  <inkml:trace contextRef="#ctx0" brushRef="#br0" timeOffset="48193.9229">9996 7169 0,'25'0'0,"-50"0"0,50-25 16,0 25-16,-25 25 15,0 24 1,0-24-16,-25 0 16,25 0-16,0-1 0,0 26 15,0-25-15,0 0 16,0-50-1,0-25 1,0 25 0,0 1-16,0-1 15,25-25-15,-25 25 0,0 1 16,25 24-16,-25-25 16,25 25-16,-1 0 0,1 0 15,0 0-15,0 25 16,0-25-16</inkml:trace>
  <inkml:trace contextRef="#ctx0" brushRef="#br0" timeOffset="48821.7973">10368 7193 0,'0'0'0,"0"-24"15,-24 24 32,-1 24-47,0-24 0,0 25 0,0 0 16,1 0-16,-1 0 15,25-1-15,-25 1 0,25 0 16,25 0 0,24-25-16,-24 0 15,25-25 1,-50 0-16,25 25 0,-25-25 0,24 1 16,-24-1-16,25 25 0,-50 25 46,25-1-30,0 1-16,0 0 0,0 0 16,25-25 15,-25-25-31,25 0 0,-25 0 16,25 25-16,-25-24 0,25-1 15,-25 0-15,24 0 0,1 0 16,0 25-1,-25 25 1,0 0-16,0 0 16,0 0-16,0-1 15,0 1-15,0 0 16,0-50 15,25 25-31,-25-25 0,25 1 16,-1-26-16,1 25 15,-25 0-15,25 25 16,-25 50 15,0-25-31,0 0 16,0-1-16,0 1 16,25-25-1,-25-25 1,25 25-16,-1-24 0</inkml:trace>
  <inkml:trace contextRef="#ctx0" brushRef="#br0" timeOffset="49118.8495">10988 7119 0,'-24'0'16,"-1"0"15,0 0-31,0 0 0,25 25 0,-25-25 15,1 0-15,24 25 16,-25-1-16,25 1 0,0 0 16,25 0-16,24 0 15,-24-25-15,0 24 16,0-24-16,-1 0 0,-24 25 16,25-25-16,-25 25 15,-25-25 1,1 0-16,-1 0 0,0 0 15,0 0-15,0 0 16,50-25 15</inkml:trace>
  <inkml:trace contextRef="#ctx0" brushRef="#br0" timeOffset="49353.315">11187 7144 0,'0'0'0,"0"25"31,0-1-15,0 1-16,0 0 0,0 25 15,0-26-15,0 26 16,0-25-16,0 24 0,0-24 16,0 0-16,0 49 15,0-49-15,0 25 0,-25-25 0,25-1 16,0 1-16,0 25 0,0-25 15,0-1-15,0-73 16</inkml:trace>
  <inkml:trace contextRef="#ctx0" brushRef="#br0" timeOffset="49598.7713">11261 7169 0,'0'0'0,"0"-25"15,25 25-15,0 0 16,0 0 0,-25 25-16,25-1 0,-1-24 15,-24 25-15,0 0 0,25-25 16,-25 50-16,-49-26 16,49 1-16,-25-25 0,0 25 15,0 0-15,0-25 16,25-25-1,25 0-15,0 0 16</inkml:trace>
  <inkml:trace contextRef="#ctx0" brushRef="#br0" timeOffset="50102.442">11559 7193 0,'0'0'16,"0"-24"-1,25 24 1,-25 24-1,0 1-15,0 0 0,0 0 16,0 0-16,0-1 16,0 1-1,25-25-15,-1-25 32,1 25-32,-25-24 0,0-1 15,25 0-15,-25 0 0,0 0 16,-25 25-16,25-24 15,-25-1-15,1 25 0,-1 0 16,74 0 31,-24 0-47,0 0 16,0 0-16,0 0 15,-1 0-15,1 0 0,0 0 16,0 0-16,-25 25 15,25-25-15,-25 24 0,0 1 16,0 0-16,0 0 16,0 0-1,0-1 1,0-48 0,0-1-1,24 0-15,-24 0 16,50 25-16,-50-25 0,0 1 15,25-1-15,0 0 16,-25 0-16,0 0 0</inkml:trace>
  <inkml:trace contextRef="#ctx0" brushRef="#br0" timeOffset="50281.9505">12105 6871 0,'0'0'0,"0"-25"16,24 25-1,-24 25 1,0 25-1,0-1-15,0-24 0,0 0 0,0 0 16,-24 24-16,24 26 0,0-26 16,0-24-16,0 0 0,0 24 15,0 1-15,0-25 0,0 0 16</inkml:trace>
  <inkml:trace contextRef="#ctx0" brushRef="#br0" timeOffset="50418.8921">12005 7169 0,'25'0'15,"25"0"1,-25 0-16,-1 0 16,26 0-16,-25 0 15,0 0-15</inkml:trace>
  <inkml:trace contextRef="#ctx0" brushRef="#br0" timeOffset="51235.8382">9550 9203 0,'0'0'0,"-25"0"16,50 0 30,0 0-30,-1 0-16,1 0 16,25 0-1,-25 0-15,-1 0 0,1 0 16,0 0-16,0 0 0,0 0 0,24 0 16,-24 0-16,25 0 0,-26 0 15,26 0-15,49 0 0,-49 0 16,24 0-16,-24 0 0,24 0 15,-24 0-15,99 0 0,-75 0 16,25 0-16,1 0 0,-1 0 16,124 0-16,-124 0 0,25 24 15,0-24-15,25 0 0,-25 0 16,124 25-16,-124-25 0,0 0 16,-24 0-16,24 0 0,99 0 15,-124 0-15,0 0 0,0 0 0,-24 0 16,-1 0-16,75 0 0,-99 0 15,-1-25-15,-24 25 0,0 0 16,-25-24-16,-25 24 16,0 0-16</inkml:trace>
  <inkml:trace contextRef="#ctx0" brushRef="#br0" timeOffset="51968.554">9872 8508 0,'0'-25'16,"0"50"15,0 0-16,-25 0-15,25 24 0,-24 26 16,24-51-16,0 1 16,0 0-16,0 25 0,0-26 15,0 1-15,0-50 32,0-24-17,0-1-15,-25 25 0,25-24 0,0 24 16,0-25-16,0 1 15,0 24-15,25 25 0,-1 0 16,1 0 0,-25 25-16,25 0 0,0-1 15,0 26-15,-1-25 16,1 0-16,0-1 0,-25 1 16,25 0-16,25 0 0,-26-25 15,1 0-15,0 0 0,0 0 16,-25-25-16,0 0 15,25 0-15,-25-49 16</inkml:trace>
  <inkml:trace contextRef="#ctx0" brushRef="#br0" timeOffset="52119.2539">10220 8384 0,'0'0'0,"0"25"31,0 24-31,0-24 16,0 0-16,0 0 0,24 0 15,-24-1-15,25 26 0,-25-25 0,0 0 16,25-1-16,-25 1 16,0 0-16,0 0 0,0 0 0</inkml:trace>
  <inkml:trace contextRef="#ctx0" brushRef="#br0" timeOffset="52403.4962">10542 8806 0,'0'0'0,"25"-25"0,-25 0 16,0 0-16,25 25 0,-25-25 15,0 1-15,0-1 0,0 0 16,0 0 0,-25 0-1,-25 50 1,25 0-16,25 0 15,-24 0-15,24 24 16,0-24-16,0 0 16,24 0-16,1-1 15,0-24-15,0 0 16,0-24-16,-1-1 16</inkml:trace>
  <inkml:trace contextRef="#ctx0" brushRef="#br0" timeOffset="52600.2178">10815 8409 0,'0'0'0,"25"-25"16,-25 50 15,0 0-31,0-1 16,0 1-16,-25 25 0,25-25 15,0 24-15,0-24 0,0 0 16,0 24-16,0 1 0,0-25 0,0 0 15,0-1-15,0 1 0,0 0 16,0 0-16</inkml:trace>
  <inkml:trace contextRef="#ctx0" brushRef="#br0" timeOffset="53158.8063">10716 8657 0,'0'-25'15,"24"25"1,26-25-16,-25 25 16,0 0-16,-1 0 0,1 0 0,25 0 15,-1 0-15,-24 0 0,0 0 16,0 0-16,0 0 16,-25 25-1,-25-25-15,25 25 0,-25 24 16,0-49-16,25 25 0,0 0 15,0 0-15,0 0 16,25-25 0,0 0-16,0 0 15,-1-25-15,1 0 16,0 0-16,-25 0 16,25 1-16,-25-1 15,25 0 1,-25 50-1,0 0 1,0 24-16,0-24 16,0 0-16,0 0 15,0-1 1,25-24-16,-1 0 16,26 25-16,-25-25 0,0 0 15,-1-49-15,1 49 0,25-50 16,-25 25-16,-25 0 15,0 1-15,0-26 0,-25 25 16,25 0-16,-25 25 16,0-24-16,0 24 15,1 0-15,24 24 16,0 1 0</inkml:trace>
  <inkml:trace contextRef="#ctx0" brushRef="#br0" timeOffset="53651.6809">11584 8682 0,'0'0'0,"0"24"47,0 1-47,0 0 0,0 0 15,25 0-15,-1-1 16,1-24-1,0 0-15,0 0 16,0-24-16,-25-1 0,24 0 16,-24 0-16,0 0 15,-49 1-15,49-1 0,-25 25 0,0-25 16,-24 0-16,24 25 16,25 25-1,0 0 1,49-25-16,1 0 15,-25 0-15,0 0 16,-1 0-16,1 0 0,0 0 16,25 0-16,-26 0 0,1 0 15,0 25 1,-25-1-16,0 1 16,0 0-16,0 0 15,0 0-15,0-1 16,25-24-1,0 0 1,-25-24-16,24-1 16,1 0-1,-25 0-15,25 25 0,-25-25 16,0 1-16,25-1 0,-25 0 16</inkml:trace>
  <inkml:trace contextRef="#ctx0" brushRef="#br0" timeOffset="53823.6595">12204 8384 0,'0'0'16,"0"25"0,-25 24-1,25-24-15,0 0 0,0 0 16,0 24-16,0-24 0,0 25 16,0-25-16,0-1 0,0 1 15,0 25-15,0-25 0,0-1 16</inkml:trace>
  <inkml:trace contextRef="#ctx0" brushRef="#br0" timeOffset="54099.9662">12402 8558 0,'0'0'0,"0"-25"0,-24 25 16,-1 0-1,0 25-15,0-25 16,0 24-16,1 1 0,-1-25 16,25 25-16,-25-25 0,0 25 15,0-25-15,25 25 16,25-1 0,0 1-16,0-25 0,0 0 15,24 25-15,-24-25 0,25 25 16,-26-25-16,26 0 0,-25 25 15,49-25-15,-24 0 0,-25 0 16,-1 0-16</inkml:trace>
  <inkml:trace contextRef="#ctx0" brushRef="#br0" timeOffset="55136.0306">9575 10195 0,'-25'0'16,"50"0"31,-1 0-32,1 0 1,0 0-16,0 25 16,0-25-16,24 0 15,-24 0-15,0 0 0,0 0 16,24 0-16,26 24 0,-51-24 16,26 0-16,0 0 0,-1 0 15,1 0-15,74 0 0,-74 0 16,24 0-16,0 0 0,1 0 15,49 25-15,-50-25 0,1 0 16,-1 0-16,25 0 0,149 0 16,-173 25-16,24-25 15,0 0-15,0 0 0,75 0 16,-75 0-16,0 0 0,1 0 0,-1 0 16,-25 0-16,100 0 0,-75 25 15,0-25-15,-24 0 0,24 0 16,75 0-16,-100 0 0,0 0 15,1 0-15,-1 0 0,-24 0 16,74 25-16,-74-25 0,-26 0 0,1 0 16,0 0-16,0 0 15,0 0-15</inkml:trace>
  <inkml:trace contextRef="#ctx0" brushRef="#br0" timeOffset="55933.8083">9897 9649 0,'0'0'0,"0"-25"15,-25 25-15,0 0 16,25 25 0,0 0-16,0 0 15,0-1-15,0 1 16,0 0-16,0 0 0,0 0 16,0-1-16,0 1 15,0 0-15,-24-25 16,-1 0-1,25-50 1,0 26-16,0-26 0,0 25 16,0 0-16,25-24 0,-25 24 15,49-25-15,-49 26 0,25-1 16,0 0-16,0 25 0,-1 0 16,26 0-16,-25 0 0,0 25 15,0-25-15,-1 25 0,1 24 16,0-24-16,-25 0 0,0 0 15,0-1-15,0 1 0,0 25 0,0-25 16,-50-25-16,26 24 0,-1 1 16,-25 0-16,25-25 0,0 0 15,1 0-15,-1 0 16,0 0-16,25-25 16,50 25-1,-1-25-15,-24 25 0,0-24 0</inkml:trace>
  <inkml:trace contextRef="#ctx0" brushRef="#br0" timeOffset="56243.0549">10592 9748 0,'0'-25'0,"-25"25"16,0 0 0,-25 0-16,26 0 0,-1 0 15,0 0-15,0 25 16,0-25-16,25 25 15,25-25-15,0 25 16,25-25-16,-26 0 16,1 0-16,0 0 15,-25 25 32,0-1-31,0 1-1,25 0-15,0-25 16,-1 0-16,1-50 16,0 26-16,0-1 0</inkml:trace>
  <inkml:trace contextRef="#ctx0" brushRef="#br0" timeOffset="56410.6794">10864 9550 0,'0'0'15,"25"-50"-15,-25 25 0,25 25 0,-25-24 16,0 48-1,-25-24-15,25 25 16,-25 25-16,25-1 0,0-24 16,-24 0-16,24 25 0,0-26 15,0 51-15,0-50 0,0-1 16,0 1-16,0 0 16</inkml:trace>
  <inkml:trace contextRef="#ctx0" brushRef="#br0" timeOffset="56822.727">10716 9723 0,'0'-24'0,"49"24"31,-24 0-15,0 0-16,24 0 0,-24 0 15,74 0-15,-74 0 0,25 0 16,-1 0-16,1 0 0,-25 0 0,49 0 15,-49 0-15,-50 0 16,1 0 0,-1 0-1,0 24-15,0-24 0,-25 25 16,26 0-16,-1-25 0,0 25 0,0 0 16,25-1-1,25-24-15,25 0 16,-26 0-16,1 0 15,25-24-15,-25-1 0,0 25 16,-1 0-16,1 0 0,-25-25 16,25 0-16,-25 50 31,0 25-15,-25-50-16,25 24 0,0 1 15,0 0-15,25-25 0,0 0 16,0 0-16</inkml:trace>
  <inkml:trace contextRef="#ctx0" brushRef="#br0" timeOffset="57189.8903">11708 9525 0,'0'25'31,"25"-25"-31,-25 25 0,0-1 16,0 26-16,0-25 0,0 0 15,0 24-15,-25-24 0,25 0 16,-25 49-16,25-49 0,0 0 16,0 0-16,-25-1 0,25 1 15,0 0-15,0 0 16,25-50-1,-25 0 1,25 25 0,0 0-16,-1-25 15,1 25 1,0 0 0,0 0-1,0 0 1,-1 0-16</inkml:trace>
  <inkml:trace contextRef="#ctx0" brushRef="#br0" timeOffset="57352.8606">12080 9847 0,'0'0'16,"0"-24"-16,-25 24 16,25 24-1,0 1-15,0 0 16,0 0-16,-25 0 15,25-1-15,0 1 16</inkml:trace>
  <inkml:trace contextRef="#ctx0" brushRef="#br0" timeOffset="57770.7077">12055 9649 0,'0'25'15,"0"0"1,25-1 0,0 1-16,-1-25 15,1 25-15,0-25 16,0 0-16,-25 25 0,25-25 16,0 0-16,-25 25 15,0-1-15,0 1 16,0 0-16,0 0 15,0 0 1,24-25 0,-24-25-1,25 0-15,0 25 0,-25-25 16,25 0-16,0 1 16,-1-1-16,1 25 15,-25 25 1,0-1-1,0 26-15,0-25 0,-25-25 16,25 25-16,0-1 16,0 1-16,25-25 31,0 0-31,-25-25 0</inkml:trace>
  <inkml:trace contextRef="#ctx0" brushRef="#br0" timeOffset="57954.2702">12725 9550 0,'0'0'0,"-25"49"16,25 1-1,0-25-15,0 0 16,-25 24-16,25-24 0,0 25 16,0-26-16,0 26 0,0-25 15,0 0-15,0-1 16,25 1-16</inkml:trace>
  <inkml:trace contextRef="#ctx0" brushRef="#br0" timeOffset="58154.8124">12923 9748 0,'0'0'0,"-49"0"15,24 0-15,0 0 16,0 0-16,0 25 0,1 0 15,24 0-15,-25-25 16,25 24-16,0 1 0,25 0 16,24-25-16,-24 25 0,0-25 15,0 0-15,24 25 0,-24-25 16,0 24-16,0-24 16</inkml:trace>
  <inkml:trace contextRef="#ctx0" brushRef="#br0" timeOffset="59637.9342">10294 10765 0,'0'-25'16,"25"25"-1,-25-24-15,0-1 32,-25 50-1,0-1-31,25 1 15,0 0-15,-25 0 0,25 24 16,-24-24-16,24 25 0,0-25 16,-25 24-16,25 1 0,0-25 15,-25-1-15,25 1 0,0 0 16,0 0-16,0-50 31,0-25-31,0 26 0,0-26 0,0 25 16,25-24-16,-25-1 15,25-24-15,-1 24 0,-24 25 16,25-24-16,0 24 0,-25 0 16,50 0-16,-50 0 0,24 25 0,1-24 15,0 24-15,0 0 16,0 24-16,-25 1 16,0 0-16,0 0 15,0 0-15,0-1 16,0 1-16,-25-25 0,0 50 0,0-50 15,0 25-15,1-25 0,-1 24 16,0-24-16,0 25 0,0-25 0,1 0 16,24-25-1,0 1-15,24-1 16</inkml:trace>
  <inkml:trace contextRef="#ctx0" brushRef="#br0" timeOffset="60031.1676">10691 10542 0,'0'0'0,"0"25"16,-25-25-1,25 25-15,0-1 0,0 1 16,0 0-16,-25 25 16,25-26-16,0 1 0,0 0 15,-25 49-15,1-24 0,24-25 16,0 24-16,0-24 0,-25 50 15,25-51-15,0 1 0,0 0 0,25-25 32,-25-50-17,24 1-15,1 24 0,-25 0 16,25 0-16,0 1 0,-25-1 16,25 0-16,-1 25 0,-24-25 0,0 50 31,0 25-31,0-1 15,-24-24-15,24 0 16,0 0-16,0-1 16,0 1-16,0 0 0,24-25 15,1 0-15,0 0 16,0-25-16,-25-24 0,25 49 16</inkml:trace>
  <inkml:trace contextRef="#ctx0" brushRef="#br0" timeOffset="60423.7921">10914 10964 0,'0'-25'0,"0"50"0,0-25 31,0 24-15,0 1-16,0 0 0,0 0 0,0 0 15,-25-25-15,25 49 16,0-24-16,25-25 16,0 0-16,0-25 15,-1-24 1,1 24-16,0 0 0,-25 0 15,25 0-15,0 25 0,-1-49 16,-24 24 0,25 0-16,-25 50 15,-25 0 1,25 0-16,0-1 0,0 1 16,-24 50-16,24-51 15,0 26-15,0-25 0,-25 25 0,25-1 16,-25 50-16,25-49 0,0 0 15,0-1-15,-25 1 0,25 49 16,-25-49-16,25-26 0,-24 26 16,24-25-16,-25 0 0,0-1 15,0-24-15,0 0 16,25-24-16,-24-51 0,24 50 16,0-24-16,0-1 0,0 1 0,0-1 15</inkml:trace>
  <inkml:trace contextRef="#ctx0" brushRef="#br0" timeOffset="60783.9674">11361 10988 0,'0'0'0,"0"-24"15,-25 24 1,0 0-1,0 24 1,0 1-16,1 0 16,24 0-1,0 0-15,0-1 16,24-24-16,-24 25 0,50-25 16,-50 25-16,25-25 0,0 25 15,-1-25-15,-24 25 16,0 0-1,-24-1-15,-1-24 16,0 0-16,25 25 16,-25-25-16,25-25 31,25 1-31,-25-1 16,25 25-16</inkml:trace>
  <inkml:trace contextRef="#ctx0" brushRef="#br0" timeOffset="60941.6091">11584 11088 0,'0'0'0,"0"24"0,0 1 16,0 0-1,-25 0-15,25 0 0,0 0 16,0-1 0,0-48-1,0-1 1</inkml:trace>
  <inkml:trace contextRef="#ctx0" brushRef="#br0" timeOffset="61086.6699">11584 10939 0,'0'-25'0,"-25"25"32,25 25-17,25-25 1,0 25-1,-1-25-15</inkml:trace>
  <inkml:trace contextRef="#ctx0" brushRef="#br0" timeOffset="61345.4496">12080 11112 0,'25'0'16,"-25"-24"-16,0-1 15,-25 0 1,0 25-16,0 0 0,0 0 16,1 25-16,-26 0 15,50-1-15,-25 1 16,0 0-16,25 0 0,0 0 16,0 0-16,25-1 15,25 1-15,-25-25 16,-1 0-16,1 0 0,25 0 15,-25 0-15,49-25 0,-49 25 16</inkml:trace>
  <inkml:trace contextRef="#ctx0" brushRef="#br0" timeOffset="61616.4671">12378 11187 0,'0'0'0,"0"-25"0,24 25 15,-24-25-15,25 0 0,-25 1 16,-25 24-16,1 0 16,-1 0-16,0 0 15,0 0-15,25 24 16,-25-24-16,1 25 0,24 0 15,0 0-15,0 0 16,24-25-16,1 0 16,0 0-16,0 0 15,0 0-15,-1 0 0,1 0 16,0 0 0,-25 25-1,0-1 1,0 1-16,25-25 31,0 0-31,-1-25 16,1 1-16</inkml:trace>
  <inkml:trace contextRef="#ctx0" brushRef="#br0" timeOffset="61867.7926">12849 10765 0,'0'0'0,"25"0"15,-25-25-15,0 1 0,-25 48 32,25 1-17,0 0-15,-25 25 0,0-1 16,25-24-16,-25 0 0,25 24 16,0 26-16,0-50 0,0-1 15,0 26-15,0-25 0,0 0 16,25 24-16,0-24 0,0-25 15,0 25-15,24-25 0,1 25 16,-1-25-16,1 0 0,0 0 16,-1 0-16,1 0 0</inkml:trace>
  <inkml:trace contextRef="#ctx0" brushRef="#br0" timeOffset="64258.0975">8781 10691 0,'-25'0'31,"25"25"-31,-25-25 16,25 24 0,0 1 15,0 0-31,0 0 16,0 0-16,0 24 15,0-24-15,0 0 16,0 0-16,0-1 0,0 1 15,0 0-15,0 0 0,0 0 16,0-50 15</inkml:trace>
  <inkml:trace contextRef="#ctx0" brushRef="#br0" timeOffset="65261.198">8682 9599 0,'0'-24'16,"-25"24"-16,25-25 31,25 25-31,-1 0 16,1 0-16,0 0 15,-25 25-15,25-1 16,0 1-16,-25 0 15,0 25-15,0-26 16,0 1-16,-25-25 16,25 25-16,-25 0 0,0-25 15,0 25-15,1-25 16,-1 0 0,50 0 15,24 0-16,-24 0-15,0 0 16,0 0-16,-1 0 16,26 24-16,-25-24 0,0 0 15</inkml:trace>
  <inkml:trace contextRef="#ctx0" brushRef="#br0" timeOffset="66060.3884">8310 8508 0,'0'-25'16,"24"25"-1,1 0 1,0 0-16,0 0 15,0 0-15,-1 0 16,1 25 0,-25 0-16,0 0 15,-25-25-15,25 24 0,-24-24 16,-1 25-16,25 0 16,25-25 15,-1 0-31,1 0 15,0 0-15,-25 25 0,25-25 0,0 0 16,-25 25-16,24-25 16,-24 24-16,0 1 15,-24-25-15,-1 25 16,0-25-16,0 25 0,0-25 16,-24 25-16,24-25 15,0 0-15</inkml:trace>
  <inkml:trace contextRef="#ctx0" brushRef="#br0" timeOffset="66733.421">8285 7119 0,'-25'0'16,"0"0"-1,25 25 1,-25 0-16,25-1 0,0 1 16,0 0-16,25 0 15,-25 0-15,25-1 0,0 1 0,0-25 16,-25 25-16,49 0 0,-24-25 15,0 25-15,0-25 16,24 0-16,-49-25 0</inkml:trace>
  <inkml:trace contextRef="#ctx0" brushRef="#br0" timeOffset="66893.0585">8458 7144 0,'0'0'0,"0"25"16,-24-1-1,24 1-15,0 0 0,-25 25 16,25-26-16,0 26 0,-25 0 16,25-26-16,-25 51 0,25-50 15,-25-1 1,25 1-16</inkml:trace>
  <inkml:trace contextRef="#ctx0" brushRef="#br0" timeOffset="67476.2356">8111 5531 0,'25'0'16,"25"0"-16,-26 0 15,1 0-15,0 0 0,0 0 16,0 0-16,-1 0 0,1 0 15,0 0-15,-25-24 16</inkml:trace>
  <inkml:trace contextRef="#ctx0" brushRef="#br0" timeOffset="67665.8029">8186 5531 0,'0'0'0,"0"25"0,0 0 15,0 0 1,0 0-16,24-1 0,-24 1 15,25-25-15,0 50 0,-25-25 16,25-25-16,-25 24 0,25 1 0,-1-25 16,-24 25-16,0 0 15,-24 0 1,-51 0-16,50-25 0,1 24 16,-26-24-16</inkml:trace>
  <inkml:trace contextRef="#ctx0" brushRef="#br0" timeOffset="80587.2234">7466 9823 0,'-25'0'16,"50"0"109,0 0-109,0 0-1,0 0-15,-1 0 0,1 0 16,0 0-16,0 0 15,0 0-15,-1 0 16,1 0-16,25 0 0,-25 0 16,-1 0-16,1 0 0,0 0 15,0 0-15,0 0 0,-1 0 0,1-25 16,0 25-16,0 0 16,0 0-16,0 0 15,-1 0-15,1 0 16,0 0-16,0 0 15,24 0-15,-24 0 16,0 0-16,0 0 16,0 0-16,-1 0 15,1 0-15,0 0 16,0 0-16,-50-25 62</inkml:trace>
  <inkml:trace contextRef="#ctx0" brushRef="#br0" timeOffset="80815.7041">8359 9674 0,'25'25'15,"0"-25"1,-25 24-16,25 1 16,-1 0-16,-24 0 15,0 0-15,0-1 16,-24 1-16,-1 0 16,0-25-16,0 25 0,0-25 15,1 25-15,-26-25 0</inkml:trace>
  <inkml:trace contextRef="#ctx0" brushRef="#br0" timeOffset="81584.3004">5135 9748 0,'0'-25'32,"-25"25"15,0 25-32,0 0 1,0 0-1,1 0 1,24-1 0,24-24-16,1 0 15,0 25-15,0-25 16,0 0-16,-1 25 16,1-25-16,0 25 15,-25 0 1,-25-1-1,-24-24 1,24 0-16,25 25 16,-25-25-16,0 0 15,0 0 1,25-25 0,25 25-1,-25-24 1,25 24-16</inkml:trace>
  <inkml:trace contextRef="#ctx0" brushRef="#br0" timeOffset="82086.2177">5358 9823 0,'0'24'31,"0"1"-15,0 0-16,0 0 16,0 0-16,0-1 15,25-24 1,-1 0 0,-24-24-16,25 24 15,0 0 1,-25-25-16,0 0 0,25 25 15,-25-25-15,0 0 16,25 25 0,-25 25 15,0 0-15,24 0-16,-24 0 15,25-1 1,0-24-1,0 0 1,-25-24-16,25 24 16,-25-25-16,0 0 0,0 0 15,0 0-15,0 1 16,0-1-16,-25 0 16,25 50 15</inkml:trace>
  <inkml:trace contextRef="#ctx0" brushRef="#br0" timeOffset="82263.5517">5804 9823 0,'0'24'15,"0"1"1,0 0-1,0 0-15,25-25 16</inkml:trace>
  <inkml:trace contextRef="#ctx0" brushRef="#br0" timeOffset="82420.1714">5829 9624 0,'-25'0'16,"50"0"15,0 0-15,0 0-16,0 0 16</inkml:trace>
  <inkml:trace contextRef="#ctx0" brushRef="#br0" timeOffset="82618.7159">6052 9575 0,'0'24'31,"0"1"-31,0 0 16,0 0-16,0 0 0,0-1 15,0 1-15,0 0 0,0 25 16,0-26-16,0 1 0,25-25 15,-25 25-15,0 0 0,0 0 16,0-1-16,-25-24 16</inkml:trace>
  <inkml:trace contextRef="#ctx0" brushRef="#br0" timeOffset="82781.3471">6003 9823 0,'25'0'47,"-1"0"-47,1 0 16,0 0-16,0 0 15,0 0-15,24 0 0,-24 0 0,0 0 16</inkml:trace>
  <inkml:trace contextRef="#ctx0" brushRef="#br0" timeOffset="83030.7806">6400 9699 0,'-25'0'16,"0"0"-16,0 24 15,25 1 1,-25 25 0,25-25-16,0-1 15,0 1-15,0 0 16,0 0-16,25-25 15,0 0 1,0 0 0,0 0-16,-25-25 0,24 0 15,-24 0 1,25 1-16</inkml:trace>
  <inkml:trace contextRef="#ctx0" brushRef="#br0" timeOffset="83400.1111">6623 9376 0,'0'0'0,"0"-25"0,0 1 15,0 48 17,0 1-32,0 0 15,0 0-15,0 0 0,0-1 16,0 51-16,0-50 0,0-1 15,0 26-15,0-25 0,0 24 16,0-24-16,0 0 0,0 0 16,0 0-16,0-1 15,0-48 1,25 24-16,-25-25 16,24 0-16,1 0 15,0 0-15,0 25 16,-25-24-16,25 24 15,-25 49-15,0-24 16,0 25 0,0-26-16,0 1 15,0 0-15</inkml:trace>
  <inkml:trace contextRef="#ctx0" brushRef="#br0" timeOffset="84837.756">7441 8706 0,'-24'-24'0,"-1"24"16,50 0 15,-1 0-31,1 0 16,0 0-16,0 0 0,0 0 15,-1-25-15,26 25 0,-25 0 0,24 0 16,-24 0-16,25 0 0,-25 0 16,74 0-16,-74-25 0,24 25 15,-24 0-15,25 0 0,-25 0 16,24-25-16,-24 25 16,-50 0-1,0 0 1,1 0-16,-1-25 15</inkml:trace>
  <inkml:trace contextRef="#ctx0" brushRef="#br0" timeOffset="85033.3516">7962 8483 0,'25'0'16,"0"0"-1,0 25 1,0-25-16,-1 0 0,1 25 15,-25 0-15,25-25 0,-25 24 16,0 1-16,0 0 0,0 0 16,-25 0-16,0-25 0,-49 49 15,49-49-15,-25 25 0,26 0 16,-26-25-16,0 25 0</inkml:trace>
  <inkml:trace contextRef="#ctx0" brushRef="#br0" timeOffset="85817.8145">5060 8508 0,'0'0'16,"-25"0"-1,25 25 16,0 0-15,0 24-16,0-24 16,0 0-16,0 0 15,25-1-15,-25-73 47,0-1-31,0 25-16,0 1 15,0-1-15,0 0 0,0 0 16,0 0 0,25 25-1,0 0-15,0 0 16,-1 25-16,1-25 16,0 0-16,0 0 15,0 0-15</inkml:trace>
  <inkml:trace contextRef="#ctx0" brushRef="#br0" timeOffset="86136.0897">5333 8458 0,'0'-24'16,"-25"24"-1,25 24 1,0 1 0,-25 0-16,25 0 15,0 0-15,0-1 16,25-24-16,0 25 0,0-25 31,0-25-31,-1 25 16,-24-49-1,0 24-15,0 0 0,0 0 16,-24 25-16,24-24 16,-25 24-16,25 24 31,0 1-31,25 0 15,-1-25 1,1 0-16,0 0 16,0-25-16</inkml:trace>
  <inkml:trace contextRef="#ctx0" brushRef="#br0" timeOffset="86417.0754">5531 8458 0,'-24'25'0,"48"-50"0,1 25 16,-25-24-16,0 48 31,0 1-16,0 0-15,0 0 16,0 0 0,25-25-16,0 0 15,0-25 1,-1 0 0,1 50 30,0 0-30,-25-1 0,25 1-16,0-25 15,-1 0 1,-24-25-16,25 25 0,0-49 16</inkml:trace>
  <inkml:trace contextRef="#ctx0" brushRef="#br0" timeOffset="86588.8003">5904 8334 0,'0'-24'0,"0"-1"15,24 0-15,-24 0 16,0 50 0,0 25-1,0-26-15,0 26 16,0 0-16,0-26 0,0 1 16,0 25-16,0-25 0,0 24 15,0-24-15,0 0 0,0 0 16,0-1-1</inkml:trace>
  <inkml:trace contextRef="#ctx0" brushRef="#br0" timeOffset="86749.4715">5755 8483 0,'0'0'0,"24"-25"31,1 25-16,0 0-15,0 0 0,0 0 0,0 0 16,49-24-16,-49 24 0,0 0 16,24 0-16</inkml:trace>
  <inkml:trace contextRef="#ctx0" brushRef="#br0" timeOffset="87188.9299">6152 8607 0,'0'0'0,"0"-25"31,24 25-31,-24-24 16,25-1-16,-25 0 15,25 25-15,-25-25 0,0 0 16,0 1 0,-25 24-16,0 0 15,1 0-15,24 24 16,0 1-1,0 0-15,0 0 16,0 0-16,24-25 16,1 0-16,0 0 0,0 0 15,0 0-15,-1 0 0,1-50 16,0 50-16,0 0 16,0-25-16,-25 0 15,24 25-15,-24 25 16,25 0-1,-25 0-15,0 0 32,25-25-32,-25-25 15,25 25-15,-25-50 0,25 25 16,-1-24-16,1 49 16,-25-25-16,25 0 0,0 0 15,0 1-15</inkml:trace>
  <inkml:trace contextRef="#ctx0" brushRef="#br0" timeOffset="113484.4774">12675 5854 0,'25'0'141,"0"0"-141,24 0 15,-24 0 1,0 0-16,25-25 15,-26 25-15,1-25 16,0 25-16,0 0 0,0 0 16,24 0-16,-24-25 0,0 25 15,0 0-15,-1 0 0,26 0 16,-25-24-16,0 24 16,0 0-16,-1 0 15,1-25-15,0 25 0,0 0 16,0 0-1,-1 0-15,1 0 16,0 0 15,-25-25-31,25 25 47,-25-25-16,-25 25-31</inkml:trace>
  <inkml:trace contextRef="#ctx0" brushRef="#br0" timeOffset="113745.9374">13295 5581 0,'25'0'31,"0"25"-15,0-25-16,0 0 15,-25 25-15,24-25 0,1 24 16,0 1-16,-25 0 16,0 25-16,-25-26 15,0 1 1,25 0-16,-49-25 0,49 25 15,-25-25-15,25 25 16,-25-25-16</inkml:trace>
  <inkml:trace contextRef="#ctx0" brushRef="#br0" timeOffset="119137.236">13915 5358 0,'0'25'47,"25"-25"-47,-25 24 16,0 1-16,0 0 15,0 0-15,0 0 16,0-1-16,0 1 0,0 0 16,0 0-16,0 24 0,0-24 15,0 0-15,0 0 16,0 0-16,0-50 62,0-25-62,-25 25 0,25 1 16,0-1-16,0 0 0,0-25 16,0 1-16,0 24 0,0 0 0,0 0 15,25 1-15,-25-1 16,25-25-16,0 25 15,0 25-15,-25-24 0,24 24 0,1 0 16,0 0-16,0 0 16,0 24-16,-25 1 15,24 0-15,-24 0 16,0 0 0,-24-25-16,24 24 0,-25-24 15,0 25-15,0-25 16,0 0-1,25-25-15,0 1 32,0-1-32</inkml:trace>
  <inkml:trace contextRef="#ctx0" brushRef="#br0" timeOffset="119416.5983">14312 5060 0,'0'0'16,"25"0"-1,-25 25 1,0 0 0,0 0-16,0-1 0,0 1 15,0 25-15,0-25 16,0-1-16,0 1 0,0 0 15,0 25-15,-25-26 16,25 1-16,0 0 16,0 0-16,25-25 15,-25-25 1</inkml:trace>
  <inkml:trace contextRef="#ctx0" brushRef="#br0" timeOffset="119791.7496">14660 5234 0,'0'0'0,"-25"-25"32,0 25-32,0 0 15,0 0-15,1 25 16,24 0-16,-25-25 0,0 24 15,25 1 1,0 0 0,25-25-1,0 25-15,-1-25 16,1 0-16,0 0 16,0 0-16,-25 25 62,25-25-46,-1 0-1,1 0-15,0-50 16</inkml:trace>
  <inkml:trace contextRef="#ctx0" brushRef="#br0" timeOffset="119992.5107">14858 5060 0,'0'0'0,"0"-25"15,25 1-15,-25-1 16,0 50 0,-25-25-1,25 74-15,0-49 0,0 0 16,-25-1-16,25 1 16,0 25-16,0-25 0,0-1 15,0 1-15,0 0 16,-25 0-16,25 0 15,-24-25 1</inkml:trace>
  <inkml:trace contextRef="#ctx0" brushRef="#br0" timeOffset="120145.1655">14684 5234 0,'25'0'46,"0"0"-46,0 0 0,0 0 16,-1 0-16,1 0 0,0 0 16,0 0-16,0 0 0</inkml:trace>
  <inkml:trace contextRef="#ctx0" brushRef="#br0" timeOffset="120501.7057">15280 5085 0,'24'-25'0,"-48"50"0,48-75 0,-24 26 16,0-1-16,0 0 16,0 0-16,-24 0 15,-1 25 1,0 0-1,25 25 1,-25 0-16,25 0 0,-25 0 16,25 24-16,0-24 15,0 0-15,0 0 16,-24-1-16,24 26 0,0-25 16,0 0-16,0-1 0,0 1 15,0 0-15,0 25 0,0-26 0,-25 1 16,25 0-16,0 0 15,0 0-15,-25-25 16</inkml:trace>
  <inkml:trace contextRef="#ctx0" brushRef="#br0" timeOffset="121103.3373">14982 5259 0,'25'0'31,"0"0"-31,-1 0 16,1 0-16,25 0 0,-25 0 15,24 0-15,1 0 0,-25 0 0,-1 0 16,1 0 0,0 0-16,-50 0 31,0 24-16,25 1-15,0 0 32,25-25-32,0 0 15,0 0-15,0 0 16,0 0-16,-25-25 0,0 0 16,0 1-1,0-1 1,-25 25-16,0-25 15,0 25-15,0 0 16,0 0-16,50 0 31,0 0-15,0 0-16,0 0 0,0 0 16,-1 0-16,1 0 0,0 0 15,0 0-15,0 0 16,-25 25 15,0 0-31,0-1 16,-25-24-16,25 25 0,0 0 15,0 0-15,25-25 16,-1 0-16,1 0 16,-25-25-16,25 0 15,-25 0-15,25 1 16,-25-1-16,25 25 15</inkml:trace>
  <inkml:trace contextRef="#ctx0" brushRef="#br0" timeOffset="121568.2931">15726 5184 0,'0'25'16,"25"0"-1,-25 0-15,0-1 16,0 1-16,0 0 15,0 0 1,25-25 0,-25-25-1,25 0-15,-25 0 0,0 1 16,24 24-16,-24-25 0,25 0 16,0 0-1,-25 50 16,0 0-31,0 0 16,0-1-16,-25-24 16,25 25-16,25-25 31,0-25-31,0 25 16,-1 0-16,-24-24 0,25-1 15,0 25-15,0-25 0,0 0 0,-1 25 16,-24-25-1,0 50 1,0 0 0,0 0-16,0 0 0,0-1 15,50-24 1,-25 0-16,0 0 16,24 0-16,1-24 0</inkml:trace>
  <inkml:trace contextRef="#ctx0" brushRef="#br0" timeOffset="122634.8864">16768 4936 0,'25'0'0,"-50"25"46,0 0-30,25 0-16,0-1 0,-25 1 16,25 0-16,-24 25 0,24-26 15,-25 1-15,25 0 0,0 0 16,-25 0-16,25 24 0,-25-24 16,25 0-16,0 0 0,-25-1 15,25 1-15,0 0 0,0 0 16,0 0-1,0-50 1,0 0 0</inkml:trace>
  <inkml:trace contextRef="#ctx0" brushRef="#br0" timeOffset="123163.6809">17090 5234 0,'0'-25'0,"0"0"16,0 0 0,-24 25 15,-1 0-31,0 25 16,0-25-16,0 25 15,1-25-15,-1 25 0,25 0 16,-25-1-1,25 1-15,25-25 16,0 0 0,-1 0-16,1 0 0,0 0 15,25-25-15,-26 25 16,-24-24-16,25 24 16,-25-25-16,0 50 31,0-1-16,0 1 1,25 0 0,0-25-1,0 0-15,-1-25 16</inkml:trace>
  <inkml:trace contextRef="#ctx0" brushRef="#br0" timeOffset="123409.9252">17314 5159 0,'0'0'0,"0"-24"15,0 48 17,0 1-32,0 0 0,0 0 15,0 0-15,0-1 16,0 26-16,-25-25 0,25 0 16,0 24-16,0-24 0,0 49 15,0-49-15,0 25 0,0-25 16,0-1-16,0 1 0,0 25 15,0-25-15,0-1 16,0-48 0,0-1-16,0 0 0,0 0 15,0-24-15</inkml:trace>
  <inkml:trace contextRef="#ctx0" brushRef="#br0" timeOffset="123625.2697">17363 5135 0,'0'0'0,"0"-25"0,25 25 16,0 0 0,0 25-1,-25-1-15,24-24 0,-24 25 16,0 0-16,0 0 16,0 0-16,-24-25 0,-1 24 15,0-24-15,0 25 0,0-25 16,1 0-16,24-25 15,0 1 1</inkml:trace>
  <inkml:trace contextRef="#ctx0" brushRef="#br0" timeOffset="123838.958">17587 5159 0,'0'0'0,"24"0"0,-24 25 31,0 0-15,0 0-16,0 0 0,0-1 16,0 1-16,0 0 15,25 25-15,-25-1 0,0-24 0,0 0 16,0 0-16,0-1 0,0 1 16,-25 25-16,25-25 0,-24-1 15</inkml:trace>
  <inkml:trace contextRef="#ctx0" brushRef="#br0" timeOffset="124054.4783">17636 5110 0,'25'-25'16,"0"25"-1,0 0 1,-25 25-16,24-25 0,1 25 15,0 24-15,0-49 0,-25 25 0,0 0 16,25-25-16,-25 25 16,-50-1-16,25-24 15,0 0-15,1 25 0,-26-25 16,25 0-16,-24 0 0,24 0 0</inkml:trace>
  <inkml:trace contextRef="#ctx0" brushRef="#br0" timeOffset="146761.3875">12750 6102 0,'24'0'156,"1"0"-125,0 0 1,0 0-32,0 0 15,-1 0 1,1 0-1,0 0 1,0 0-16,0 0 16,-1 0-16,1 0 15,0 0-15,0 0 16,0 0 0,-1 0-1,1 0-15,0 0 16,0 0-1,0 0-15,0 0 16,-1 0 0,1 0-1,0 0 1,0 0 0,0 0-1,-1 0-15,1 0 16,0 0-1,0 0-15,0 0 16,-1 0 0,1 0-1,0 0 1,0 0 0,0 0 15,-50 0-16,25-25 1,-25 25-16</inkml:trace>
  <inkml:trace contextRef="#ctx0" brushRef="#br0" timeOffset="147096.6394">13519 5978 0,'0'25'16,"24"-25"-1,1 0 1,0 25-16,0-25 0,0 0 15,-25 24-15,24-24 16,-24 25 0,25-25-16,-25 25 0,0 0 15,-25-25 1,25 25-16,-24-25 0,-1 0 16,0 24-16,0-24 0,0 0 0,25 25 15,-24-25-15,-1 0 16</inkml:trace>
  <inkml:trace contextRef="#ctx0" brushRef="#br0" timeOffset="151508.9278">14213 6003 0,'-25'0'31,"0"0"1,1 0-17,24 25 1,-25-25-16,0 0 15,25 24 1,-25-24-16,25 25 16,0 0-1,0 0 1,0 0 0,0-1-1,25 1 1,0-25-16,0 0 15,-1 0 1</inkml:trace>
  <inkml:trace contextRef="#ctx0" brushRef="#br0" timeOffset="151874.3461">14362 6052 0,'0'-24'15,"0"48"32,0 1-31,0 0-16,0 0 16,0 0-1,25-25-15,24 0 31,-24 0-31,0-25 16,0 25-16,-25-25 16,0 0-16,0 0 15,-25 25-15,25-24 16,-25 24-16,0 0 0,1-25 16,-1 25-1,25 25 16,25-25-31</inkml:trace>
  <inkml:trace contextRef="#ctx0" brushRef="#br0" timeOffset="152366.8755">14635 6028 0,'25'0'31,"-25"24"1,24-24-32,-24 25 15,0 0-15,0 0 16,0-50 31,25 0-32,0 0-15,-25 1 16,25 24 0,0 24 15,-25 1-15,0 0-1,24-25-15,-24 25 16,25-25 15,-25-25-15,25 25-16,-25-25 15,25 25-15,-25-25 47,25 25-47,-1 0 16,-24-24-1</inkml:trace>
  <inkml:trace contextRef="#ctx0" brushRef="#br0" timeOffset="152590.3675">15007 6003 0,'-50'25'0,"100"-75"0,-50 75 0,25-50 15,-25 50 17,24 0-17,-24-1 1,0 1-16,0 0 15,0 0-15,0 0 16,0-1-16,0 1 0,0 0 16,0 0-16,0 0 0,0-1 0,0 1 15,0 0-15,0 0 0,0 0 16,0-50 15</inkml:trace>
  <inkml:trace contextRef="#ctx0" brushRef="#br0" timeOffset="152826.8289">15081 5953 0,'0'0'0,"25"0"0,0-25 16,0 25-16,24 0 15,-49 25-15,25 0 16,-25 25-1,-25-26 1,0 1-16,-24-25 16,24 25-16,0-25 0,0 0 0,1 0 15,24 25-15,-25-25 0,25-25 32,25 0-32</inkml:trace>
  <inkml:trace contextRef="#ctx0" brushRef="#br0" timeOffset="153127.1477">15379 5953 0,'0'25'16,"0"0"0,0 0-1,0-1-15,0 1 16,0 0-16,0 0 15,0-50 32,0 0-47,0 0 0,25-24 16,-25 24 0,0 0-16,25 25 0,-25-25 15,24 25-15,1 0 16,0 0-16,0 0 15</inkml:trace>
  <inkml:trace contextRef="#ctx0" brushRef="#br0" timeOffset="153422.9599">15652 6102 0,'0'25'16,"25"-25"-1,-25-25 1,24 25-16,-24-25 0,0 0 16,0 1-1,0-1 1,-24 25 0,-1 0-16,0 0 15,25 25 1,0-1-16,0 1 15,0 0 1,25-25-16,24 0 16,-24 0-1,0 0-15,-25-25 0</inkml:trace>
  <inkml:trace contextRef="#ctx0" brushRef="#br0" timeOffset="153731.1368">16024 5904 0,'0'0'0,"-25"0"16,0 0 0,0 0-16,25 24 15,-24-24-15,-1 25 0,25 0 16,0 0 0,0 0-16,25-25 15,-1 24-15,1-24 16,0 25-16,0-25 15,0 0 1,-1 0-16,-24 25 16,-24-25-1,-1 0 1,25 25-16,-50-25 0,25 0 16,1 0-16,24-25 31,0 0-31</inkml:trace>
  <inkml:trace contextRef="#ctx0" brushRef="#br0" timeOffset="154047.0109">16297 5928 0,'-25'0'15,"0"0"-15,0 25 16,0-25-1,25 25 1,-24-25-16,24 25 16,24-25-1,1 25-15,0-25 16,0 0-16,0 24 16,-25 1-1,-25-25 1,25 25-1,-25-25-15,0 0 16,0 0-16,25-25 31</inkml:trace>
  <inkml:trace contextRef="#ctx0" brushRef="#br0" timeOffset="154203.655">16371 6028 0,'0'24'31,"0"1"-15,0 0-16,0 0 15,0-50 17</inkml:trace>
  <inkml:trace contextRef="#ctx0" brushRef="#br0" timeOffset="154341.3413">16371 5854 0,'0'25'31,"0"0"-31,25-1 16,0-24-1</inkml:trace>
  <inkml:trace contextRef="#ctx0" brushRef="#br0" timeOffset="154579.7977">16570 6003 0,'0'25'0,"0"-1"15,-25-24-15,25 25 16,0 0 0,25-25-1,-1 0-15,-24-25 16,25 0-16,-25 1 15,0-1-15,0 0 16,-25 0 0,-24 25-1,24 0 1,0 0-16,25 25 0,25-25 16</inkml:trace>
  <inkml:trace contextRef="#ctx0" brushRef="#br0" timeOffset="155031.8435">16793 5928 0,'25'0'31,"-25"25"0,24 0-31,-24 0 16,0 0-16,0-1 16,0 1-1,0 0-15,0-50 47,0 0-47,0 1 16,25 24-16,0-25 15,-25 0-15,25 25 0,-25-25 16,25 25 0,-25 25-1,0 0 1,0 0-16,0-1 15,0 1 1</inkml:trace>
  <inkml:trace contextRef="#ctx0" brushRef="#br0" timeOffset="155196.3665">17140 6102 0,'0'25'16,"0"0"0,0-1-16,-25-24 15,25 25-15,0 25 16,0-25-16,-25-25 0,25 24 16</inkml:trace>
  <inkml:trace contextRef="#ctx0" brushRef="#br0" timeOffset="155952.475">17587 6028 0,'0'-25'15,"0"0"1,24 25 15,-48 0-15,-1 0-1,0 0 1,0 25 0,0-25-16,0 25 15,25-1 1,0 1-1,0 0 1,25-25-16,-25 25 16,50 0-16,-25-25 15,0 0-15,-1 0 0,1 0 16,0 0-16,-25-25 0,25 25 16,-25-25-16,0 0 15</inkml:trace>
  <inkml:trace contextRef="#ctx0" brushRef="#br0" timeOffset="158602.4831">17562 6077 0,'0'25'31,"25"-25"16,-1 0-31,1 0-1,0 0-15,0-25 16,0 0-16,-25 1 16,24 24-16,-24-25 15,0 0 1,-24 25-16,-1-25 16,0 25-1,0 0-15,0 0 16,1 25-16,24 0 15,-25 0-15,25-1 16,-25-24-16,25 25 0,0 0 16,0 0-16,0 0 15,25-1 1,0-24-16,24 25 16,-24-25-16,0 0 0,0 0 15,-1-25-15</inkml:trace>
  <inkml:trace contextRef="#ctx0" brushRef="#br0" timeOffset="158982.252">17909 6003 0,'0'-25'16,"-25"25"15,25 25-31,-25 0 16,25-1-16,0 1 15,0 0-15,0 0 16,25 0 0,-25-50 15,25 25-15,-25-25-16,25-25 0,-25 26 15,25-1 1,-1 25-16,-24-25 15,0 50 1,25 0 0,-25-1-16,0 1 15,0 0-15,0 0 16,25-25 0,-25 25-16,25-25 31,-25-25-31</inkml:trace>
  <inkml:trace contextRef="#ctx0" brushRef="#br0" timeOffset="159221.6935">18281 5978 0,'0'-25'15,"-25"25"1,0 25-1,1-25-15,24 25 0,-25-25 16,0 0-16,25 49 16,0-24-16,0 0 15,25 0 1,0-25-16,-1 0 16,1 0-16,0 0 15,-25-25-15,25 25 0</inkml:trace>
  <inkml:trace contextRef="#ctx0" brushRef="#br0" timeOffset="159720.5617">18430 5953 0,'0'0'0,"0"25"31,0 25-16,0-26 1,0 1 0,-25 0-16,50-25 47,0-25-47,-1 25 15,1 0-15,0-25 0,-25 1 0,25 24 16,0-25-16,0 0 15,-25 0 1,24 25-16,-24-25 16,0 50 31,0 25-32,0-25-15,0-1 16,0 1-16,0 0 0,-24 0 15,24 0-15,-25-1 0,25 26 16,0-25-16,-25 0 0,25-1 16,0 1-16,-25 0 0,25 0 0,0 0 15,-25-1-15,0-24 32,25-24-32,0-1 0,0 0 15,-24 0-15</inkml:trace>
  <inkml:trace contextRef="#ctx0" brushRef="#br0" timeOffset="159974.0204">18777 5953 0,'0'25'31,"0"0"-31,0 0 16,0 24-16,0-24 0,0 0 16,0 0-16,0-1 15,0 26-15,0-25 0,-25 0 16,25-1-16,-24 1 16,24-50-1,0 1-15</inkml:trace>
  <inkml:trace contextRef="#ctx0" brushRef="#br0" timeOffset="160188.605">18802 5928 0,'0'0'0,"0"-24"15,0-1 1,25 25-16,0 0 0,-1 25 16,1-1-1,0 1 1,-25 0-16,0 0 0,0 0 15,-25-1-15,0-24 16,25 25-16,-24-25 0,-1 0 16,0 0-16,25-25 31,0 1-31</inkml:trace>
  <inkml:trace contextRef="#ctx0" brushRef="#br0" timeOffset="160378.1738">19149 5779 0,'25'0'0,"-50"0"0,50-24 16,-25 48-1,0 26-15,0-25 16,0 0 0,-25 24-16,25-24 0,0 0 15,0 0-15,-25 24 16,25-24-16,-24 0 0</inkml:trace>
  <inkml:trace contextRef="#ctx0" brushRef="#br0" timeOffset="160652.5436">19025 5978 0,'0'0'15,"25"0"1,25-25-1,-26 25-15,1 0 16,0 0-16,0 0 0,24 0 16,-24 0-16,0 0 15,0 0-15,0 0 0,-25 25 32,0 0-17,0 0-15,0-1 16,0 1-16,0 0 15,0-75 1</inkml:trace>
  <inkml:trace contextRef="#ctx0" brushRef="#br0" timeOffset="161253.03">19298 5779 0,'0'25'31,"0"0"-31,0 0 16,25 0-16,24 0 16,-24-25-1,0 0-15,0 24 0,0-24 16,24 0-16,-24 25 16,0-25-16,-25 25 15,0 0-15,-25-25 16,25 25-16,0-1 15,0 1 1,25-25 0,0 0-16,-25-25 15,25 1-15,-1-1 16,-24 0-16,0 0 0,0 0 16,-24 1-1,-1 24-15,0 0 16,0 0-16,50 24 31,0-24-31,0 0 16,-1 0-16,1 0 15,0 0-15,0 0 16,0 25-16,-1-25 16,-24 25-1,0 0 1,25 0-1,0-25 1,0 0-16,24 0 16,-24 0-16,0 0 0,0 0 15,0-25-15,-1 25 0,1 0 16,0 0-16,0 0 47,-25 25-47,25-25 15</inkml:trace>
  <inkml:trace contextRef="#ctx0" brushRef="#br0" timeOffset="162001.4562">20389 6102 0,'0'25'15,"0"0"1,0-1-16</inkml:trace>
  <inkml:trace contextRef="#ctx0" brushRef="#br0" timeOffset="162515.8181">20637 6127 0,'25'0'16,"0"-25"-16,0 25 15,0-25 1,0 0-16,-1 1 15,-24-1 1,0 0-16,-24 25 16,-1 0-1,0 0-15,25 25 16,-25-25-16,25 25 16,0-1-16,0 1 0,0 0 15,25 25 1,0-50-16,-25 24 0,25-24 15,-1 0-15,1 0 16,-25-24-16</inkml:trace>
  <inkml:trace contextRef="#ctx0" brushRef="#br0" timeOffset="162720.3516">21134 5755 0,'0'0'16,"0"-25"-16,0 74 31,0-24-31,-25 25 16,25-25-16,0 0 0,0 24 15,0-24-15,0 0 0,-25 24 16,25-24-16,0 0 0,0 0 16,0 0-16</inkml:trace>
  <inkml:trace contextRef="#ctx0" brushRef="#br0" timeOffset="162871.0089">20960 5928 0,'0'0'0,"-25"0"0,50 0 32,25 0-32,-26 0 15,1 0-15,0 25 0,49-25 16,-49 0-16,0 0 0,25 0 15,-26 0-15</inkml:trace>
  <inkml:trace contextRef="#ctx0" brushRef="#br0" timeOffset="163052.6052">21456 5928 0,'-25'0'16,"0"0"-16,1 0 15,-1 25-15,0-25 0,25 25 16,-25 0-16,25 0 0,0-1 15,0 1 1,25-25-16,25 25 16,-26-25-16,1 0 0,0 0 15,25 0-15,-26-25 0</inkml:trace>
  <inkml:trace contextRef="#ctx0" brushRef="#br0" timeOffset="176100.4988">22622 4713 0,'0'0'0,"0"25"47,0-1-47,0 1 16,25 0-1,-25 0-15,0 25 16,0-26-16,0 1 0,0 0 0,0 0 16,0 24-16,0-24 0,0 0 15,0 0-15,0 0 0,0-1 16,0 26-16,0-25 0,0 0 15,-25 24-15,25-24 0,0 0 16,0 0-16,0-1 0,0 1 16,0 0-16,-25 0 15,25-50 17,25 0-17,0-24-15,-25 24 0,24 0 16,-24 0-16,25 0 0,0-24 15,-25 24-15,25 0 0,0 0 16,-25 1-16,25 24 16,-1-25-16,-24 0 15,25 25 1,-25 25 0,0 0-16,0-1 15,0 1-15,0 0 0,0 0 16,0 0-16,0-1 15,0 1-15,0 0 16,0 0-16,0 0 0,0-1 16,0 1-16,0 0 15,25-25 1,-25-25 0,25 0-1,-25 1-15,25-1 0</inkml:trace>
  <inkml:trace contextRef="#ctx0" brushRef="#br0" timeOffset="176384.4015">23044 4961 0,'0'0'0,"24"0"0,-24-25 0,25 0 16,-25 1-1,0 48 1,0 1-1,0 0-15,0 25 16,0-26-16,0 1 0,0 0 16,0 0-16,0 24 15,-25-24-15,25 0 16,0 0-16,0 0 0,0 24 16,0-24-16,0 0 0,0 0 15,25-25 1,-25-25-1</inkml:trace>
  <inkml:trace contextRef="#ctx0" brushRef="#br0" timeOffset="176561.995">22920 5209 0,'-25'0'15,"25"-25"-15,25 25 16,24 0-1,-24 0-15,0 0 0,24 0 0,-24 0 16,0 0-16,0 0 0,0 0 16,24 0-16,-24 0 15,0-25-15,0 25 0,-1-24 16</inkml:trace>
  <inkml:trace contextRef="#ctx0" brushRef="#br0" timeOffset="176820.4072">23391 4961 0,'0'-25'0,"0"0"0,0 1 31,0 48 1,0 26-32,0-25 15,0 0-15,0-1 0,0 1 16,0 0-16,0 0 0,0 0 15,0-1-15,-25-24 0,25 50 16,0-25-16,0 0 0,0-1 16,-25 1-16,25 0 15,0 0-15,-25-25 16</inkml:trace>
  <inkml:trace contextRef="#ctx0" brushRef="#br0" timeOffset="176993.0279">23242 5159 0,'0'0'0,"0"-24"15,25 24-15,0 0 16,-1 0-16,1 0 0,0 0 16,25 24-16,-26-24 15,1 0-15,0 0 0,0 0 16,0 0-16</inkml:trace>
  <inkml:trace contextRef="#ctx0" brushRef="#br0" timeOffset="177206.5725">23614 5135 0,'-25'0'0,"25"24"32,0 1-17,0 25-15,0-25 16,-25 24-16,25-24 15,0 0-15,0 49 0,-24-24 16,24-25-16,0 24 0,0 1 16,0-1-16,0-24 0,0 25 15,0-25-15,0-1 0,-25-24 16,25-24 0,-25 24-16</inkml:trace>
  <inkml:trace contextRef="#ctx0" brushRef="#br0" timeOffset="177416.8746">23589 5110 0,'0'0'0,"0"-25"0,25 25 15,0-25-15,-25 0 0,49 1 16,-24-1-16,0 25 0,0 0 0,0 0 16,24 0-16,-24 25 0,-25-1 15,25 1-15,-25 0 0,0 0 16,-25 24-16,0-24 0,0-25 15,1 25-15,-1 0 0,-50 0 16,51-25-16,-1 0 0,-25 0 16,25 0-16,1 0 0,-1-50 0</inkml:trace>
  <inkml:trace contextRef="#ctx0" brushRef="#br0" timeOffset="178279.4954">22473 4093 0,'0'-25'31,"0"50"-15,0 0-1,0-1-15,0 1 16,0 0-16,0 0 0,0 0 16,0 24-16,0-24 15,0 0-15,0 0 0,0-1 16,-25 1-16,25 0 0,0-50 31,-25 0-15,25 1-16,0-1 15,0-25-15,0 25 0,0-24 16,0 24-16,0 0 0,0-24 0,25-1 16,-25 0-16,25 26 0,0-1 15,-25 0-15,25 0 16,-1 25-16,1-25 15,0 25-15,25 0 0,-26 25 16,1 0 0,-25 25-16,0-26 15,-25 1-15,1 0 16,-26 0-16,50 0 0,-25-25 16,0 0-16,25 24 15,-49-24-15,24 0 16,25-24-1,25 24 1,0-25-16</inkml:trace>
  <inkml:trace contextRef="#ctx0" brushRef="#br0" timeOffset="178826.4156">22845 3994 0,'0'24'31,"0"1"-31,0 0 16,0 0-16,0 24 15,0-24-15,0 0 16,0 0-16,0 0 16,0-50-1,0 0 1,0 0-16,0 0 0,25-24 15,0 24-15,-25 0 0,25 0 16,-25 1-16,0-1 16,24 25-1,1 0 1,0 25-16,0-25 16,-25 24-16,25-24 0,-1 0 15,-24 25-15,25-25 16,-25 25 15,0 0-31,-25 0 16,25-1-1,0 1-15,0 0 16,25-25 0,0 0-16,0 0 15,0 0-15,-25-25 16,24 0-16,-24 1 0,0-1 15,-24 0 1,24 0-16,-25 25 0,25-25 0,-25 25 16,0-24-16,0 24 15,50 0 1</inkml:trace>
  <inkml:trace contextRef="#ctx0" brushRef="#br0" timeOffset="179023.0404">23440 3870 0,'0'-25'16,"0"0"0,-24 25-16,24 25 31,0 24-31,0-24 16,-25 0-16,25 25 0,0-26 15,0 1-15,0 0 0,0 0 0,0 0 16,0 24-16,0-24 0,0 0 15</inkml:trace>
  <inkml:trace contextRef="#ctx0" brushRef="#br0" timeOffset="179165.7128">23267 4043 0,'0'0'0,"25"0"31,24 0-31,-24 0 16,0 0-16,0 0 0,-1 0 0,1 0 16,0 0-16</inkml:trace>
  <inkml:trace contextRef="#ctx0" brushRef="#br0" timeOffset="179464.8202">23713 4043 0,'-25'0'16,"25"25"0,-24 0-16,24 0 15,0-1 1,0 1-16,0 0 16,24-25-16,1 25 15,0-50 1,0 0-1,-25 0-15,0-24 16,0 24-16,0 0 16,-25 0-16,0 1 15,0 24-15,1 0 16</inkml:trace>
  <inkml:trace contextRef="#ctx0" brushRef="#br0" timeOffset="179698.2886">24110 3994 0,'-25'0'16,"1"0"-16,-1 0 15,0 0-15,0 0 16,25 24-16,-25 1 15,25 0-15,0 0 0,0 0 16,0-1 0,25-24-16,-25 25 15,25-25-15,0 0 16,0 0-16</inkml:trace>
  <inkml:trace contextRef="#ctx0" brushRef="#br0" timeOffset="180025.5454">24333 4018 0,'0'0'0,"25"0"0,-25-24 16,-25 24-16,1 0 15,-1 0 1,0 24-16,25 1 16,-25-25-16,0 0 0,25 25 15,0 0-15,0 0 16,0-1-16,25-24 15,0 0-15,0 0 0,0 0 16,-1 0-16,1 0 0,0 0 16,0-24-16,0-1 0,-1 0 15,-24 0-15,0 0 16,0 1-16,0-1 0,-24 25 16,24-25-16,-25 25 0,0 0 15,0 0-15,0 0 16,25 25-16,0 0 15,25-25 1</inkml:trace>
  <inkml:trace contextRef="#ctx0" brushRef="#br0" timeOffset="180258.0142">24656 3770 0,'0'0'0,"0"25"47,0 25-47,0-25 0,0-1 15,0 1-15,0 0 0,0 25 16,-25-1-16,25-24 0,0 0 16,0 0-16,0-1 0,0 26 15,-25-25-15,25 0 16</inkml:trace>
  <inkml:trace contextRef="#ctx0" brushRef="#br0" timeOffset="180567.3096">25028 3994 0,'0'0'15,"-25"0"32,0 24-47,1-24 0,-1 0 16,25 25-16,-25 25 0,25-25 16,0-1-1,25 1-15,0 0 16,-1 0-1,1-25-15,0 25 16,-50-25 0,0 0-1,1 0-15,-1 0 0,-25 0 16,25 0-16</inkml:trace>
  <inkml:trace contextRef="#ctx0" brushRef="#br0" timeOffset="183424.0729">24209 5358 0,'-24'0'31,"24"25"32,0-1-48,-25 1-15,25 0 16,-25 0-16,0-25 0,25 25 16,-25-1-16,1 1 0,-1-25 15</inkml:trace>
  <inkml:trace contextRef="#ctx0" brushRef="#br0" timeOffset="184107.7054">24805 5085 0,'0'0'15,"24"0"-15,-24-25 0,0 0 16,-24 1 0,-1 24-1,0 0 1,0 24-1,0-24-15,25 25 0,-24-25 16,-1 25 0,25 0-16,-25-25 0,25 25 15,0-1 1,25-24 0,-25 25-16,25-25 0,-1 25 0,1-25 15,0 0-15,0 25 0,24-25 16,-49 25-1,25-25-15,-50 24 16,1-24 0,-1 0-16,0 0 15,0 25-15,0-25 0,1 0 16,-1 0-16,0 0 16,0 0-16,25-25 15</inkml:trace>
  <inkml:trace contextRef="#ctx0" brushRef="#br0" timeOffset="184663.8362">24978 5110 0,'0'25'47,"0"-1"-32,0 1-15,0 0 0,-24-25 16,24 25-16,0 0 0,0-1 0,0 1 16,24-25 15,-24-25-31,25 25 0,-25-24 16,25-1-16,0 0 15,0 0-15,-25 0 0,24 25 16,-24-24-16,25 24 15,-25-25-15,0 50 16,0-1 0,0 1-16,0 0 15,0 0-15,0 0 16,25-1-16,0-24 31,0-24-15,-1-1-16,1 25 0,0-25 15,0 0-15,0 25 0,-25-25 16,24 25-16,-24-24 0,25 24 16,-25 24 15,-25-24-31,25 25 0,0 0 16,0 0-16,0 0 15,25-1 1,0-24-1,0-49-15,0 24 16,-1 25-16,1-25 0,-25 0 16,25 1-16</inkml:trace>
  <inkml:trace contextRef="#ctx0" brushRef="#br0" timeOffset="184873.358">25698 4862 0,'24'0'0,"-148"149"0,224-298 0,-76 124 0,1 25 15,-25-25-15,0 50 31,-25 25-31,25-26 16,0 26-16,0 0 16,-24-26-16,24 1 0,0 0 15,0 0-15,0 0 0,0 24 16,0-24-16,0 0 16,0 0-16,0-1 0,-25-24 31</inkml:trace>
  <inkml:trace contextRef="#ctx0" brushRef="#br0" timeOffset="185295.3962">25549 5085 0,'25'-25'15,"-1"25"-15,1 0 0,0 0 0,25 0 16,-26 0-16,1 0 0,0-25 15,0 25-15,0 0 0,24 0 16,-24 0-16,0 0 0,-25-24 16,25 24-16,-25 24 62,0 1-46,0 0-1,0 0-15,0 0 0,-25-1 16,25 1 0,-25 0-16,25 0 0,0 0 0,0-1 15,0 1-15,0 25 0,0-25 16,0-1-16,0 26 0,0-25 16,0 0-16,0 24 0,0-24 15,0 0-15,0 0 16,0-1-16,-25 1 0,25 0 15,-25-25 1,25-25-16,0 0 16,0 1-16,0-26 0</inkml:trace>
  <inkml:trace contextRef="#ctx0" brushRef="#br0" timeOffset="185523.8765">25995 5035 0,'0'0'0,"0"-24"16,25 24-16,0-25 16,0 25-16,0 0 0,-1 0 15,1 25 1,0-1-16,-25 1 0,25 0 16,-25 0-16,0 0 0,0-1 15,0 1-15,-25-25 0,25 25 0,-25 0 16,0-25-16,-24 25 0,-1-25 15,25 24-15,1-24 0,-26 0 0,-25 0 16</inkml:trace>
  <inkml:trace contextRef="#ctx0" brushRef="#br0" timeOffset="206142.7406">22547 992 0,'0'25'16,"0"0"15,0 0-15,-24-25-16,24 24 15,0 1-15,0 0 0,0 0 0,0 0 16,0 24-16,0-24 0,-25 49 16,25-49-16,0 25 0,0-25 15,0-1-15,0 1 0,0 25 16,0-25-16,25-25 0,-1-25 31,-24 0-31,25 0 16,-25 0-16,25-24 0,0-1 15,0 25-15,-25 1 0,24 24 16,-24-25-16,25 0 0,0 25 16,-25 25-1,25 24-15,-25-24 16,0 0-16,25 25 0,-25-1 16,0-24-16,25 0 15,-25 0-15,0-1 16,24-24-16,1-24 15,-25-1-15</inkml:trace>
  <inkml:trace contextRef="#ctx0" brushRef="#br0" timeOffset="206301.1085">22969 1166 0,'0'-25'0,"25"25"0,-25 25 15,0 0 1,0-1-16,0 1 0,0 25 15,0-1-15,0-24 0,0 0 16,0 0-16,25 0 0,-25 24 16,0-24-16</inkml:trace>
  <inkml:trace contextRef="#ctx0" brushRef="#br0" timeOffset="206449.7396">22870 1389 0,'0'-25'15,"50"25"17,-26 0-32,1 0 0,25-25 15,-1 25-15,-24 0 0,0 0 16,0-24-16</inkml:trace>
  <inkml:trace contextRef="#ctx0" brushRef="#br0" timeOffset="206633.4774">23242 1116 0,'0'0'0,"25"0"0,-25-25 16,0 50 0,0 25-1,0-25-15,0-1 0,0 1 16,0 25-16,0-1 0,0-24 16,0 25-16,0-25 0,0 24 15,0-24-15,0 0 0,0 0 16,0-1-16</inkml:trace>
  <inkml:trace contextRef="#ctx0" brushRef="#br0" timeOffset="206949.7488">23168 1364 0,'0'-25'0,"0"50"0,24-50 16,26 25-1,-25 0-15,0 0 16,24 0-16,-24 0 0,0 0 15,0 0-15,-1 0 0,1 0 16,0-24-16,0 24 0,-25-25 16,0 50 31,-25-1-47,25 1 0,0 0 15,0 0-15,0 24 0,0-24 16,0 25-16,0-25 0,0 24 15,-25 26-15,25-26 0,0-24 16,0 0-16,0 0 0,0 0 16,-25 24-16,25-24 15,0-75 1</inkml:trace>
  <inkml:trace contextRef="#ctx0" brushRef="#br0" timeOffset="207167.2026">23490 1315 0,'0'0'0,"0"-25"0,25 0 16,-25 0-16,25 25 0,-1-25 16,1 25-16,0 0 0,0 0 15,24 0-15,-24 50 0,0-25 16,0 0 0,-25 24-16,0-24 0,-50 0 15,25 0-15,25-1 0,-49 1 16,24 0-16,0-25 0,0 25 0,1-25 15,-1 0-15,25-25 16,0 0-16,0 0 0,25 25 16</inkml:trace>
  <inkml:trace contextRef="#ctx0" brushRef="#br0" timeOffset="207434.5404">24110 1215 0,'-25'0'16,"1"0"-16,-1 0 16,0 0-16,25 25 15,-25-25-15,25 25 0,0 0 16,0 0 0,25-25-16,0 24 15,0 1-15,-1 0 0,1-25 16,-25 25-16,0 0 0,0-1 15,0 1 1,-25-25-16,1 25 0,-1-25 16,0 0-16,0 0 0,0 0 15,-24 0-15</inkml:trace>
  <inkml:trace contextRef="#ctx0" brushRef="#br0" timeOffset="208023.2216">24705 1265 0,'25'0'31,"25"0"-15,-25 0-16,-1 0 0,1 0 16,0 0-16,0 0 0,49 25 15,-49-25-15,0 0 16,0 0-16,-50 0 31</inkml:trace>
  <inkml:trace contextRef="#ctx0" brushRef="#br0" timeOffset="208182.8237">24780 1364 0,'0'0'0,"-25"0"0,50 0 31,0 0-16,-1 0-15,1 0 0,25 0 16,0 0-16,-26 0 0,1 0 16,0 0-16,0 0 0,0 0 15</inkml:trace>
  <inkml:trace contextRef="#ctx0" brushRef="#br0" timeOffset="209014.7361">26268 918 0,'0'0'0,"0"-25"15,-25 25 1,25-25-16,-24 50 31,24 25-31,0-26 0,0 1 16,0 0-16,0 0 0,0 49 0,0-49 15,0 25-15,0-26 0,-25 1 16,25 25-16,0-25 0,0-1 16,0 1-16,0 0 15,0-50 1,25 25 0,-1-74-16,-24 49 0,25 0 15,-25 0-15,25 1 0,0-1 0,-25 0 16,25 25-16,-1 0 31,-24 25-31,0 0 16,25-1-16,-25 26 0,25-50 15,-25 25-15,0 0 0,25-25 16,-25 24-16,0 1 0,25-25 16,-25 25-16,24-25 15,1 0 1,0-25-16,0-24 15</inkml:trace>
  <inkml:trace contextRef="#ctx0" brushRef="#br0" timeOffset="209198.2782">26764 868 0,'25'0'0,"-25"25"15,0 0-15,0 0 16,0 24-16,0 1 0,0-25 15,0-1-15,0 26 0,-25-25 16,25 49-16,0-49 0,0 0 16,0 0-16,0-1 0,0 1 0,0 25 15,-25-25 1</inkml:trace>
  <inkml:trace contextRef="#ctx0" brushRef="#br0" timeOffset="209345.9279">26665 1240 0,'0'0'0,"-25"-25"0,50 25 32,25 0-32,-26 0 15,1 25-15,0-25 0,0 0 16,49 0-16,-49 0 0,0 0 16,0 0-16,-1-25 0</inkml:trace>
  <inkml:trace contextRef="#ctx0" brushRef="#br0" timeOffset="209523.3087">27087 1017 0,'0'0'0,"0"-25"16,0 0-16,25 25 16,-25 25-1,0 0 1,0 0-16,0 0 0,0-1 16,0 1-16,0 50 0,0-26 15,-25-24-15,25 25 0,0-26 0,0 26 16,0-25-16,0 0 15,0-1-15</inkml:trace>
  <inkml:trace contextRef="#ctx0" brushRef="#br0" timeOffset="209654.9776">26987 1240 0,'-24'-25'16,"48"50"-16,-24-50 15,50 25 1,-25 0-16,0 0 0,0 0 15,-1 0-15,51 0 0,-50 0 16,-1 0-16</inkml:trace>
  <inkml:trace contextRef="#ctx0" brushRef="#br0" timeOffset="209855.5116">27384 1191 0,'0'0'16,"0"24"15,0 1-15,-24-25-16,24 50 15,0-25-15,0-1 0,-25 26 0,25-25 16,0 24-16,0 26 0,-25-50 16,25 24-16,0-24 0,0 0 15,0 25-15,-25-26 0,25 1 16,0 0-16,0-50 31</inkml:trace>
  <inkml:trace contextRef="#ctx0" brushRef="#br0" timeOffset="210046.5442">27285 1141 0,'0'0'0,"25"-25"0,0 0 15,0 25 1,-1 0-16,1 50 0,0-25 16,0 0-16,0-1 0,-1 1 0,-24 0 15,25 25-15,-25-26 16,0 1-16,-49 0 0,24 0 15,0-25-15,-25 0 16,26 0-16,-1 0 0,-25 0 16,1-25-16,24 25 0</inkml:trace>
  <inkml:trace contextRef="#ctx0" brushRef="#br0" timeOffset="210475.135">27905 1215 0,'0'0'16,"25"0"15,0 0-31,24 25 15,-24-25-15,25 0 16,-25 0-16,0 0 0,49 0 16,-24 25-16,-26-25 0,1 0 15,0 0-15,0 0 16,-25-25 0,-25 0-16,0 1 0</inkml:trace>
  <inkml:trace contextRef="#ctx0" brushRef="#br0" timeOffset="210720.5187">28129 967 0,'0'25'31,"24"0"-16,-24 25-15,0-26 0,0 1 16,0 0-16,0 0 0,0 0 16,-24 49-16,24-49 15,0 0-15,0 24 0,0-24 0,0 0 16,0 24-16,0-24 0,-25 0 16</inkml:trace>
  <inkml:trace contextRef="#ctx0" brushRef="#br0" timeOffset="211870.0567">28848 918 0,'-25'0'16,"75"0"15,-1 0-31,-24 0 15,0 0-15,0 0 0,-1 0 0,26 0 16,0 0-16,-25 0 0,24 0 16,-24 0-16,0 0 15,0 0-15,-1 0 0,-48 0 47,-26 0-31</inkml:trace>
  <inkml:trace contextRef="#ctx0" brushRef="#br0" timeOffset="212151.8567">29096 918 0,'-25'0'16,"25"25"0,0-1-1,0 1 1,0 0-16,0 0 15,0 0-15,0-1 0,0 1 16,0 0-16,0 0 16,0 0-16,0-1 0,0 1 15,-25 0-15,25 25 0,0-26 16,0 1-16,0 0 16,0 0-16,0-50 46,0-25-30</inkml:trace>
  <inkml:trace contextRef="#ctx0" brushRef="#br0" timeOffset="212617.687">29369 967 0,'25'-24'0,"-1"24"16,1 0-16,0 0 16,0 0-1,-25 24-15,0 1 16,0 0-16,-25 0 0,0 0 16,0-1-16,25 1 15,-24-25-15,24 25 0,0 0 16,0 0-16,-25-1 0,25 1 15,-25 0-15,25 0 0,0 0 16,0-1-16,0 1 16,0 0-16,0-50 47,25 25-32,0 0-15,-1-25 16,1 25-16,0 0 15,0-24-15,0 24 0,-1 0 16,1 0-16,0 0 16,0 0-1,0 0 1,-25-25 0,24 25 15</inkml:trace>
  <inkml:trace contextRef="#ctx0" brushRef="#br0" timeOffset="212985.7622">29989 1091 0,'25'-24'0,"-1"24"0,1-25 16,0 0-16,0 25 15,-25-25 1,-50 25 15,25 0-15,1 25-16,-1-25 15,0 0-15,0 25 0,25 0 16,-49-1-16,24 1 16,25 0-1,0 0-15,25-25 16,-1 25-16,26-1 15,-25-24-15,0 25 0,-1 0 16,1-25-16,25 25 0,-25-25 16,-25 25-16,24-25 15,-24 24 1,-24-24-16,-51 0 16,50 0-16,-24 0 0,24 25 15,-25-25-15</inkml:trace>
  <inkml:trace contextRef="#ctx0" brushRef="#br0" timeOffset="216923.7712">30361 769 0,'-25'-25'16,"25"0"-16,-49 1 16,24-1-16,0 0 0,-25 0 15,1-24-15,24 24 16,0 0-16,0 0 0,-49 0 15,-25-24-15,49 49 16,-49-25-16,-50-25 16,75 50-16,-1-25 0,-74 1 15,75 24-15,0-25 0,-100 0 16,0 0-16,75 0 16,-99 25-16,24-24 15,75 24-15,-75 0 16,0-25-16,100 25 0,-100 0 15,26 0-15,98 0 0,-99 25 16,50-1-16,49 1 16,-49 0-16,0 0 15,49 0-15,-24-1 16,-1 1-16,26 0 0,-1 0 16,-24 24-16,24-49 15,-24 50-15,24-25 16,1 0-16,24 0 0,-25-1 15,25 1-15,1 0 0,-26 25 16,0-1-16,26-24 16,24 0-16,-25 0 0,25 49 0,-25-24 15,25-26-15,0 1 0,0 25 16,0-25-16,25 49 0,0-49 16,-1 24-16,1-24 0,-25 0 15,50 49-15,-50-49 0,25 0 16,-1 0-16,1 0 0,0 24 0,49 1 15,-49-25-15,25-1 16,-1 1-16,1 0 0,0 0 16,24 25-16,-24-50 0,-1 24 15,-24 1-15,25 0 0,24 0 16,-49 0-16,24-25 0,-24 24 0,25-24 16,0 25-16,49 0 0,-25-25 15,-24 0-15,24 25 0,-24-25 16,24 25-16,75-1 0,-99-24 15,24 0-15,0 25 16,1-25-16,74 25 0,-100-25 0,26 0 16,-26 0-16,26 0 0,-26 0 15,51 0-15,-51 0 0,26 0 16,-26 0-16,26 0 0,-26 0 16,100-25-16,-75 25 0,1 0 15,-1 0-15,1 0 0,49-25 16,-50 25-16,-24-24 0,24 24 0,-24-25 15,24 25-15,25-50 0,-49 25 16,0 1-16,-1-1 0,-24 0 16,25-25-16,24-24 0,-24 49 15,-26-25-15,26 26 0,-25-26 16,25-24-16,-26 24 0,1 25 0,0 0 16,0-24-16,-25 24 15,25-25-15,-1 26 0,-24-1 16,0 0-16,0 0 0,0 0 15,-24 1-15,-1-1 0,0 0 16,-25 0-16,26 25 0,-51-25 0,25 1 16,1 24-16</inkml:trace>
  <inkml:trace contextRef="#ctx0" brushRef="#br0" timeOffset="233012.0268">26516 5507 0,'-25'24'0,"1"-24"16,-1 0-16</inkml:trace>
  <inkml:trace contextRef="#ctx0" brushRef="#br0" timeOffset="234438.8746">26888 5011 0,'0'24'94,"0"1"-63,0 0-31,0 0 0,0 0 16,0-1-16,0 26 15,0-25-15,0 0 16,0-1-16,0 1 0,0 25 0,0-25 16,0-1-16,0 26 15,0-25-15,0 0 0,0-1 0,0 1 16,0 0-16,0 0 15,0-50 17,0 0-17,0 0-15</inkml:trace>
  <inkml:trace contextRef="#ctx0" brushRef="#br0" timeOffset="234735.1301">26888 4986 0,'0'0'0,"25"-25"16,0 0-1,0 0-15,-1 25 16,1 0-16,0 0 16,0 25-16,0 0 15,-25 0-15,0 24 16,0-24-16,0 0 15,-25-25 1,0 25-16,0-25 0,0 25 16,1-25-1,-1 0-15,25-25 16,-25 25-16,25-25 0,0 0 16,50 25-16,-26-25 15</inkml:trace>
  <inkml:trace contextRef="#ctx0" brushRef="#br0" timeOffset="235055.3277">27310 4911 0,'0'0'0,"0"25"47,0 0-31,0 0-16,0 0 0,0-1 15,0 1-15,0 0 16,25 0-16,0-25 16,-1 0-16,1 0 15,0-25-15,-25 0 0,25 25 16,-25-25-16,0 1 0,25-26 16,-25 25-16,0 0 0,-50 1 15,50-1-15,-25 25 16,0-25-16,1 25 15,-1 0-15,25 25 0,0 0 16,0-1-16,25-24 16</inkml:trace>
  <inkml:trace contextRef="#ctx0" brushRef="#br0" timeOffset="235368.5415">27632 4862 0,'25'0'47,"-25"25"-31,0-1-1,0 1 1,0 0-16,0 0 0,0 0 16,0 24-16,0-24 15,0 0-15,0 0 0,0-1 16,0 26-16,0 0 0,0-26 15,0 1-15,0 25 0,0-25 0,-25 24 16,25-24-16,0 25 16,0-26-16,0 1 0,0 0 15,-24-25 1,24-25 0,0 0-16,-25 25 15,25-24-15,0-26 0</inkml:trace>
  <inkml:trace contextRef="#ctx0" brushRef="#br0" timeOffset="235599.4962">27732 4837 0,'0'0'0,"24"0"16,-24-25-16,25 25 15,0 0 1,0 0-16,-25 25 0,25 0 15,-25 0-15,0-1 0,0 1 16,0 0-16,0 0 0,0 0 16,-25-25-16,25 24 15,-25-24-15,0 25 0,0-25 16,1 0-16,-1 0 0,0 0 16</inkml:trace>
  <inkml:trace contextRef="#ctx0" brushRef="#br0" timeOffset="238019.6921">28352 5209 0,'0'25'79,"0"0"-64,0-1-15,0 1 16,-25 0-16,0 0 15,0 0-15</inkml:trace>
  <inkml:trace contextRef="#ctx0" brushRef="#br0" timeOffset="239760.2063">28550 4614 0,'25'0'32,"0"0"-1,24 0-31,-24 0 15,0 0-15,0 0 16,-25 24 62,0 1-62,0 0-16,-25 25 15,25-26 1,0 1-16,0 0 0,0 0 16,0 25-16,0-1 0,0-24 15,0 0-15,0 0 0,0 49 16,0-49-16,0 0 16,0-1-16,-25-24 15,0 0 1</inkml:trace>
  <inkml:trace contextRef="#ctx0" brushRef="#br0" timeOffset="239908.833">28525 5110 0,'75'25'0,"-150"-50"0,100 25 32,0 0-32,0 0 15,0 0-15,49 0 16,-49 0-16,0 0 0,-1 0 15,1 0-15,0 0 0,0 0 16,0 0-16</inkml:trace>
  <inkml:trace contextRef="#ctx0" brushRef="#br0" timeOffset="240935.6818">28972 4688 0,'0'25'15,"0"0"-15,0-1 16,0 1-16,0 25 0,0-25 15,-25 0-15,25-1 0,0 1 16,0 25-16,0-25 0,0-1 16,0 1-16,25-25 15,-25-25 1,25 1 0,-25-26-16,24 25 0,-24 0 15,0 1-15,25-1 0,-25-25 0,25 25 16,-25 0-16,0 1 0,25 24 15,-25-25-15,25 99 32,-25-49-17,0 0-15,0 0 0,0 0 16,25 24-16,-25-24 0,24-25 16,-24 25-16,25-50 31,-25 0-16,25 0-15,-25 1 16,25-1-16,0 25 16,-25-25-16,0 50 31,0 0-15,24-25-16,-24 24 15,25-24 1,0 0-16,0-24 15,0-1 1,-1 0-16,1 0 16,0 0-16,0 0 15,0 1-15,-25-1 0,24 25 16,1-25-16,-25 0 16,0 50 15,0 25-31,0-26 15,-25 26-15,1 0 0,24-25 16,-25 24-16,25-24 0,-25 25 0,0 24 16,25-49-16,0 0 15,0-1-15,0 1 0,0 0 16,25-25 0,-25-25-16,0-24 0,25 24 15,-25 0-15,25-25 16,-1 1-16,-24 24 0,25-74 0,0 49 15,-25 25-15,25-24 16,-25 24-16,25 0 0,-25 0 0,0 0 16,24 25-16,1 0 15,-25 25 1,25-25-16,-25 25 0,0 25 16,0-1-16,0-24 0,0 0 15,0 25-15,0-1 16,0-24-16,0 25 0,0-26 15,0 1-15,0 0 0,0 0 0,0 0 16,-25-25-16,25 24 16,-25-24-16</inkml:trace>
  <inkml:trace contextRef="#ctx0" brushRef="#br0" timeOffset="241067.3524">29542 4961 0,'0'0'0,"0"-25"0,25 0 31,0 25-31,25-24 16,-26 24-16,1 0 0,0-25 0,25 25 15,-26 0-15</inkml:trace>
  <inkml:trace contextRef="#ctx0" brushRef="#br0" timeOffset="241287.6693">30014 4638 0,'0'0'0,"0"-24"15,-25 24 1,25 24-16,0 1 16,0 0-1,-25 49-15,25-24 0,0-25 16,0 25-16,-25-1 0,25 26 16,0-51-16,-25 1 0,25 25 15,0-25-15,0 24 0,-24-49 16,24-25-1,0 1 1,0-1-16,0 0 0</inkml:trace>
  <inkml:trace contextRef="#ctx0" brushRef="#br0" timeOffset="241477.3664">30014 4688 0,'0'0'0,"0"-25"0,24 0 16,-24 1-16,25 24 0,0-25 15,-25 0-15,25 25 0,0 0 16,-1 0-16,1 25 15,0-25-15,-25 49 0,25-49 16,-25 25-16,0 25 0,0-25 16,-25-1-16,0-24 15,0 25-15,-24 0 0,24-25 16,0 25-16,0-25 0,1 0 16,-26 0-16,25 0 0</inkml:trace>
  <inkml:trace contextRef="#ctx0" brushRef="#br0" timeOffset="247557.2495">26566 5407 0,'25'0'32,"-25"25"-1,0 25-16,-25-25-15,0-1 16,0 1 0,0 0-16</inkml:trace>
  <inkml:trace contextRef="#ctx0" brushRef="#br0" timeOffset="256413.67">12750 7169 0,'24'0'172,"1"0"-141,-25-25-15,25 25 0,0 0-16,0 0 15,-1-25 1,1 25-16,0 0 16,0 0-1,0-25 1,-1 25-1,1 0 1,0-25 0,0 25-16,0 0 15,-1-24-15,1 24 32,-25-25-32,25 25 0,0 0 15,0 0 1,0 0-16,-1 0 15,1-25 1,0 25 0,-25-25-16,25 25 15,0 0-15,-25-25 16,-25 25 62</inkml:trace>
  <inkml:trace contextRef="#ctx0" brushRef="#br0" timeOffset="256654.1916">13271 6921 0,'24'0'16,"1"0"0,0 0-16,0 24 15,0 1 1,-25 0 0,24-25-16,-24 25 0,0 0 15,-24-25 1,24 24-16,-25-24 0,0 25 15</inkml:trace>
  <inkml:trace contextRef="#ctx0" brushRef="#br0" timeOffset="260205.4697">13915 6970 0,'0'-25'31,"25"25"-15,0 0 0,-25-24-16,25 24 15,-25-25 1,25 25-16,-25-25 15,0 0-15,24 25 16,-24-25 0,0 0-16,0 1 15,-24-1 1,-1 0 0,25 0-1,-25 25 1,0 0-16,25 25 15,0 0 1,-25 0 0,25-1-16,0 1 15,-24 0-15,24 0 0,0 0 16,0 0-16,0-1 0,0 26 16,0-25-16,0 0 15,0-1-15,0 1 16,0 25-16,0-25 15,0-1-15,0 1 16,0 0 0,-25-50 15</inkml:trace>
  <inkml:trace contextRef="#ctx0" brushRef="#br0" timeOffset="260387.0108">13791 7094 0,'0'-25'32,"25"25"-32,0 0 15,0-24 1,0 24-16,-1 0 16,1-25-16,0 25 15,0 0-15,0 0 16,-1-25-16</inkml:trace>
  <inkml:trace contextRef="#ctx0" brushRef="#br0" timeOffset="260703.2195">14188 6772 0,'0'-25'16,"0"50"0,0-1-16,0 1 15,0 0 1,0 25-16,-25-25 16,25-1-16,0 26 15,0-25-15,0 0 16,0-1-16,0 1 0,0 0 15,0 0-15,0 0 16,0-1 0,-24-24-16</inkml:trace>
  <inkml:trace contextRef="#ctx0" brushRef="#br0" timeOffset="261091.9947">14312 6970 0,'0'25'47,"0"0"-32,0 0-15,0-1 0,-25 1 16,25 0-16,0 0 15,25-25-15,0 0 16,0 0 0,0-25-1,-25 0-15,0-24 16,0 24-16,0 0 16,-25 25-16,0 0 15,25-25-15,-25 25 0,0 0 16,1 0-1,24 25 1,24-25 15,1 0-15</inkml:trace>
  <inkml:trace contextRef="#ctx0" brushRef="#br0" timeOffset="261499.9491">14536 6945 0,'24'25'16,"-24"0"15,0 25-15,0-26-16,0 1 15,0 0-15,25-25 31,-25-25-31,25 0 16,-25 1-16,25-1 16,-25 0-16,0 0 15,0 50 17,0 0-17,0 0-15,0-1 0,0 1 16,25-25-16,-1 25 0,1-25 15,0 0 1,0 0-16,-25-25 16,0 0-16,0 1 0,0-1 15,0 0-15,0 0 0,0 0 16,0 1-16,0-1 0,-25 25 16,0 0-16</inkml:trace>
  <inkml:trace contextRef="#ctx0" brushRef="#br0" timeOffset="262347.2227">15379 7094 0,'-25'0'94,"0"0"-79,0-25 1,1 25 0,-1-24-16,0 24 0,0 0 15,25-25-15,-25 25 16,1-25-16,-1 25 0,25-25 15,-25 0-15,0 1 16,25-1 0,-25 0-16,25 0 15,0 0 1,0 0-16,25 25 16,-25-24-16,25 24 15,-25-25-15,25 25 0,-25-25 16,25 25-1,-25 25 32,0 0-15,-25-25-32,25 24 15,-25-24-15,25 25 16,0 0-16,-25-25 0,25 25 15,-25 0 1,25 0-16,-24-25 16,24 24-16,-25 1 15,25 0-15,0 0 16,-25-25 0,25 25 15,25-25-31,0 0 15,-1 24-15,1-24 16,0 0-16,0-24 16,0-1-16,-1 0 15,-24 0 1</inkml:trace>
  <inkml:trace contextRef="#ctx0" brushRef="#br0" timeOffset="263029.2885">15503 6970 0,'0'25'15,"25"-25"1,0 0-1,-25-25 1,24 25-16,-24-25 0,25 25 16,-25-24-16,25 24 15,-25-25-15,0 0 16,0 0-16,0 0 16,-25 25 15,0 0-16,1 25 1,24 0-16,-25-25 16,25 25-16,0 0 0,0-1 15,0 1 1,25 0-16,-1-25 16,-24 25-16,25-25 0,0 0 15,0 0-15,0 0 16,-1 0-16,26-25 15,-50 0-15</inkml:trace>
  <inkml:trace contextRef="#ctx0" brushRef="#br0" timeOffset="263800.3563">15850 6821 0,'0'25'31,"0"0"-16,0 0-15,0 24 16,0-24 0,0 0-16,0 0 15,0-50 17,0 0-32,0 0 15,25 1-15,-25-1 16,25 25-16,-25-25 0,0 0 15,25 0-15,-1 25 32,1 0-1,0 0-31,0 0 16,0 0-1,-1-25-15,1 25 16,0 0-1,-25 25 32,-25 0-47,25 0 16,0 0 0,0 0-16,0-1 15,0 1-15,25 0 16,0-25-16,-25-25 31,0 0-31,0 1 16,-25-1-1,25 0-15,0 0 0,-25 25 16,25-25-16,0 0 16,25 25 15,-25-24-16,25 24-15,0 0 0,-1-25 16,1 25-16,0 0 16,0 0 15,-25 25-15,25-25-1,-25 24-15,24-24 31,1 0-15</inkml:trace>
  <inkml:trace contextRef="#ctx0" brushRef="#br0" timeOffset="264362.3075">16446 6747 0,'0'25'47,"0"-1"-32,0 1-15,-25-25 16,25 50-16,0-25 16,0 0-1,25-25-15,-25 24 16,24-24-16,1 0 15,-25-24-15,25-1 16,0 0 0,-25 0-16,0 0 0,0 0 15,-25 1-15,0 24 16,0 0 0,1 0-1,48 0 16,1 0-31,25 0 16,-25 0-16,-1 0 16,1 0-16,0 0 15,0-25-15,0 25 16,-1 25 0,-24-1-16,0 1 15,0 0-15,0 0 16,0 0-16,25-25 31,0-25-31,-25-25 16,25 25-16,0 1 15,-25-1-15,24 25 0,-24-25 16,25-25-16,0 50 0,-25-24 16,25 24-16</inkml:trace>
  <inkml:trace contextRef="#ctx0" brushRef="#br0" timeOffset="265448.0372">12849 7665 0,'25'0'63,"-1"0"-48,1 0 1,0 0-16,0 0 16,0 24-16,24-24 15,-24 0-15,0 0 0,24 0 0,-24 0 16,50 25-16,-26-25 16,-24 0-16,25 0 0,-1 0 0,-24 0 15,25 0-15,-25 0 0,-1 0 16,-48 0 31,-1 0-32</inkml:trace>
  <inkml:trace contextRef="#ctx0" brushRef="#br0" timeOffset="265647.3369">13395 7565 0,'24'25'16,"26"-25"-1,-25 0-15,0 25 16,-1-25-16,1 25 0,0 0 16,-25-1-16,25-24 0,-25 25 15,0 0-15,-25 0 0,25 0 16,-25-25-16,25 24 0,-25-24 15</inkml:trace>
  <inkml:trace contextRef="#ctx0" brushRef="#br0" timeOffset="271924.7236">17438 6697 0,'-25'0'31,"0"0"-16,25 25 1,-25-25 15,25 25-31,0 0 0,-25-25 16,25 24-16,0 1 16,0 0-16,0 0 15,25-25 1,-25 25-16,25-25 15,0 0-15,0 0 0,-1 0 16,1 0-16,0-25 16</inkml:trace>
  <inkml:trace contextRef="#ctx0" brushRef="#br0" timeOffset="272219.807">17636 6747 0,'-25'0'16,"25"25"15,0-1-15,0 1-1,25 0-15,0-25 16,0 0 0,0 0-16,-25-25 15,0 0 1,-25 1-1,0 24 1,0 0 0,50 0 15</inkml:trace>
  <inkml:trace contextRef="#ctx0" brushRef="#br0" timeOffset="272552.4654">17859 6722 0,'-124'50'16,"248"-100"-16,-124 75 16,0 0-1,-24-25-15,24 24 16,0 1-16,0 0 16,24-25-1,1 0-15,0 0 16,-25-25-16,25 0 15,0 1-15,-25-1 16,24 25-16,-24-25 16,25 25-1,-25 25 1,0 0 0,0-1-16,25 1 15,-25 0 1,0 0-16,25-25 15,-25-25 1</inkml:trace>
  <inkml:trace contextRef="#ctx0" brushRef="#br0" timeOffset="272744.9793">18207 6623 0,'0'-25'0,"0"50"0,0-25 31,0 25-31,0-1 16,0 26-16,0-25 15,0 0-15,0-1 0,0 26 16,0-25-16,0 0 16,-25 0-1</inkml:trace>
  <inkml:trace contextRef="#ctx0" brushRef="#br0" timeOffset="273025.2777">18083 6772 0,'0'0'0,"0"-25"15,49 25 1,-24 0-16,25 0 16,-26 0-1,1 0-15,0 0 0,0-25 16,0 25-16,-1 0 15,-24 25 17,0 0-17,0-1-15,0 1 16,0 0 15,25-25-31,-25-25 31,0 0-31</inkml:trace>
  <inkml:trace contextRef="#ctx0" brushRef="#br0" timeOffset="273344.9695">18504 6722 0,'0'0'0,"0"25"47,0 0-32,0-1 1,25-24-16,-25 25 0,25 0 31,0-25-15,-25-25 0,25 0-1,-25 1 1,0-1-16,-25 25 15,25-25-15,-25 25 16,0-25-16,25 0 16</inkml:trace>
  <inkml:trace contextRef="#ctx0" brushRef="#br0" timeOffset="273660.673">18802 6697 0,'-25'0'47,"25"25"-32,-25-25 1,25 50-16,0-26 16,0 1-1,25 0 1,0-25-16,0 0 16,0-25-16,-1 0 15,-24-24-15,0 24 16,0 0-16,0 0 15,0-24-15</inkml:trace>
  <inkml:trace contextRef="#ctx0" brushRef="#br0" timeOffset="273905.0621">19025 6424 0,'0'-24'0,"0"48"0,0-24 62,0 50-62,0-25 16,0 0-16,0-1 0,0 1 16,-25 0-16,25 25 0,0-26 0,0 1 15,0 0-15,0 0 16,0 0-16</inkml:trace>
  <inkml:trace contextRef="#ctx0" brushRef="#br0" timeOffset="298282.0092">14287 7640 0,'0'0'0,"-24"0"94,24-25-94,-25 25 16,0 0-1,0 0-15,0 0 16,1 0-16,-1 25 15,0 0-15,25-1 16,-25 1-16,25 0 16,0 0-1,25 0-15,0-1 0,0-24 16,-1 0 0,1 0-16,-25-24 0,25 24 15,-25-25-15,25 0 16,-25 0-16,25 0 0,-25 1 15,0 48 17,0 1-17,0 0-15,0 0 16,0 0 0,0-1-16,0 1 15,0 0 1,24-25-16,1 0 15</inkml:trace>
  <inkml:trace contextRef="#ctx0" brushRef="#br0" timeOffset="298773.7745">14610 7714 0,'25'-25'0,"-25"1"15,0-1 1,-25 25 15,-25 0-15,50 25-16,-24-25 0,-1 24 16,0-24-16,0 25 15,25 0-15,-25 0 0,25 0 16,0-1-16,0 1 15,25-25-15,0 0 16,0 0 0,24-25-16,-24 1 15,0 24-15,-25-25 0,25 25 16,0-50-16,-25 25 0,24 1 16,-24-1-1,25 0-15,-25 0 0,0 0 16,25 1-16,-50 24 31,25 24-15,-25 1-16,25 0 0,0 0 15,0 24 1,0-24-16,0 0 0,0 0 16,0 0-16,0 24 0,25-24 15,-25 0 1,25-25-16</inkml:trace>
  <inkml:trace contextRef="#ctx0" brushRef="#br0" timeOffset="299585.7427">15007 7689 0,'-25'0'16,"0"0"-1,0 0-15,1 0 16,-1 25 0,25 0-1,-25-25-15,25 25 16,-25-25-16,25 25 0,0-1 16,0 1-1,25-25-15,0 25 16,0-25-16,-1 0 15,1-25 1,0 25-16,0-49 16,-25 24-16,25 25 0,-25-25 0,24 0 15,-24 0-15,25 25 0,-25-24 16,0-1 0,0 0-16,0 0 31,0 0-16,25 25 1,0 0 0,0 0 15,-25 25-31,0 0 0,0 0 16,0 0-16,0-1 15,-25 1-15,25 0 0,-25 0 16,25 0-16,0-1 0,0 1 15,0 0 1,0 0-16,25-25 16,-25-25-16,25 25 0,-25-25 0,24 0 15,-24 1-15,25-1 16,0 0-16,-25 0 0,25 0 16,-25 1-16,25 24 15,-25-25-15,24 25 16,-24 25 15,0-1-15,0 1-16,0 0 15,0 0-15,0 0 0,0-1 16,0 1 0,0-50-1,25 25-15,-25-24 16,25-1-16,-25 0 15,0 0-15,25 0 16,-25 1-16,0-1 0,25 0 16,0 0-1</inkml:trace>
  <inkml:trace contextRef="#ctx0" brushRef="#br0" timeOffset="299926.6722">15528 7764 0,'0'25'16,"25"-25"-1,-25-25-15,24 0 16,1 0-16,0 0 16,0 1-1,-25-1-15,0 0 31,-25 25-31,0 0 16,0 25 0,1 0-16,24-1 15,-25 1-15,25 0 16,25-25 0,-25 25-1,24-25-15,1 0 0,0 0 0,0 0 16,0-25-16,24 0 15,-24 0-15,0 25 16,0-24-16,-1-1 0</inkml:trace>
  <inkml:trace contextRef="#ctx0" brushRef="#br0" timeOffset="300186.1788">15925 7565 0,'0'-24'0,"-50"-1"32,100 74-32,-125-73 15,50 24-15,25 24 16,-24 1-16,24 0 15,0 0-15,24 0 16,-24-1-16,25-24 0,-25 25 16,25-25-16,-25 25 15,0 0-15,25-25 0,0 0 16,-25 25 0,-25-25-1,0 0-15,0 0 16,0 0-16,1 0 15,24-25 1,24 0 0,1-25-16</inkml:trace>
  <inkml:trace contextRef="#ctx0" brushRef="#br0" timeOffset="300629.0671">16049 7615 0,'49'-25'16,"-222"100"-16,371-150 0,-272 100 0,173-75 15,-124 50 16,0 25-15,0-25-16,25 25 16,-24-25-16,24 25 15,0 0 1,24-25-16,1 0 16,0 0-16,-25 24 15,25-24-15,0 25 16,-25 0-1,-25 0 1,0-25-16,0 25 16,25-50-1,25 0 1,0 0-16,0 0 0,-1 1 16,1 24-16,-25-25 0,25 25 15,25-25-15,-26 25 16,1 0-1,0 0-15,-25 25 16,0 0-16,0-1 16,0 1-16,0 0 15,-25-25-15,25 25 16,-25-50 0,25 0-1,0 0-15</inkml:trace>
  <inkml:trace contextRef="#ctx0" brushRef="#br0" timeOffset="301229.8783">16321 7516 0,'0'99'16,"0"-198"-16,0 124 31,0-1-15,25-24-16,0 0 15,-25 25-15,25-25 0,0 0 16,0 0-16,-1 0 0,1 0 0,25 0 15,-25 0-15,-1 0 16,-24 25 15,0 0-15,0 0 0,25-25-16,0 0 15,0 0 1,0 0-16,-1-25 15,1 25-15,0 0 16,25-25-16,-50 0 0,24 25 16,-24-25-16,25 25 0,0-24 15,-25-1 1,0 0 0,-25 25-1,0 0 16,1 25-31,-1 0 16,25-1-16,0 1 16,0 25-16,0-25 0,0-1 15,0 1-15,0 0 0,0 49 16,0-49-16,0 0 0,0 0 16,0 0-16,0 24 0,0-24 15,-25 0 1,0 0-16,0-25 15,25 25-15,-24-25 16,-1 0-16,0 0 16,25-25-16,-25 0 15,25 0-15,-25 0 0,25 0 16,0 1-16,0-26 0,0 0 16</inkml:trace>
  <inkml:trace contextRef="#ctx0" brushRef="#br0" timeOffset="302100.0747">17537 7516 0,'25'0'15,"-50"0"-15,50-25 16,-50 25 0,0-25-1,0 25 1,0 0-1,1 25-15,-1 0 0,0 0 16,25-1-16,-25 1 16,25 0-16,0 0 15,25 0 1,0-25-16,0 0 0,-1 0 16,1-25-16,0 0 15,0 0-15,-25 0 16,25 1-16,-50 48 31,25 1-31,-25 0 16,25 0-1,0 0-15,25-1 0,0-24 16,24 0-16,-49-24 16,25 24-16,0-25 0,-25 0 15,25 25-15,0-50 16,-1 26-16,-24-1 15,25 0-15,-25 0 16,0 50 15,0 0-15,-25 24-16,25-24 0,-24 0 16,24 0-16,0 0 0,0 49 15,-25-24-15,25-26 0,0 26 0,0 0 16,0-26-16,0 51 0,0-50 15,0 0-15,0-1 16,0 1-16,0 0 0,-25-25 16,25-25-1,0-24-15,0-1 0,0 25 16,0-25-16,0 1 0</inkml:trace>
  <inkml:trace contextRef="#ctx0" brushRef="#br0" timeOffset="302289.6017">17711 7615 0,'0'0'31,"74"-124"-31,-49 99 16,0 25-16,-1 0 0,1 0 16,25 0-16,-50 25 15,25-25-15,-25 25 0,0 0 16,0-1-16,0 1 0,-25 0 16,0 0-16,0 0 15,-24-25-15,24 24 0,0-24 16,25-24-1,0-26-15</inkml:trace>
  <inkml:trace contextRef="#ctx0" brushRef="#br0" timeOffset="302502.0696">18083 7466 0,'24'0'15,"-48"0"-15,48 25 16,-24 0-16,0 0 15,0-1-15,0 1 0,0 50 16,0-51-16,-24 26 0,24-25 16,0 24-16,0-24 15,0 50-15,-25-51 0,25 1 16,0 0-16,0 0 16,-25 0-16,25-50 15,0-25-15</inkml:trace>
  <inkml:trace contextRef="#ctx0" brushRef="#br0" timeOffset="302705.5577">18132 7417 0,'0'0'15,"0"-25"-15,25 25 0,-25-25 0,25 25 16,0 0 0,-25 25-16,24 0 15,1-1-15,-25 1 0,25-25 0,-25 25 16,0 0-16,0 0 0,0-1 15,-25-24-15,25 25 0,-25-25 16,1 25-16,-1-25 0,0 0 16,0 0-1,25-25-15,0 0 0</inkml:trace>
  <inkml:trace contextRef="#ctx0" brushRef="#br0" timeOffset="302908.0492">18455 7293 0,'0'49'32,"0"-24"-32,0 0 15,0 0-15,0-1 0,0 1 16,0 0-16,-25 0 16,25 0-16,0-1 0,0 1 0,-25 25 15,0-25 1,50-25-1</inkml:trace>
  <inkml:trace contextRef="#ctx0" brushRef="#br0" timeOffset="303054.6834">18579 7516 0,'0'0'0,"0"25"31,-25-1-31,25 1 0,0 0 16,0 0-1,0 0-15</inkml:trace>
  <inkml:trace contextRef="#ctx0" brushRef="#br0" timeOffset="303194.7407">18628 7367 0,'-74'248'0,"148"-496"0,-74 273 63</inkml:trace>
  <inkml:trace contextRef="#ctx0" brushRef="#br0" timeOffset="303426.8482">19000 7491 0,'0'-25'16,"-24"0"-1,-1 25 1,0 0 0,0 25-16,0 0 0,1 0 15,-1 0-15,25-1 0,-25-24 16,25 25-16,0 0 0,25-25 15,24 0 1,-24 0-16</inkml:trace>
  <inkml:trace contextRef="#ctx0" brushRef="#br0" timeOffset="303897.4686">19149 7491 0,'0'0'0,"25"0"0,-25-25 15,-25 25 1,0 0-16,1 0 15,-1 25-15,0 0 16,25 0 0,25-25-1,0 0 1,24 0-16,-24 0 16,0 0-1,-25 24 1,0 1-1,0 0 1,25-25 0,-1 0-1,-24-25-15,25 25 0,0-25 16,-25 1-16,25-1 0,0 25 16,-25-25-16,24 0 0,1-24 15,0 24-15,0 0 0,-25-25 16,25 26-16,-1-1 0,-24 0 15,0 0-15,0 50 32,0 0-32,-24 24 15,24-24-15,0 0 0,-25 0 16,25 0-16,0-1 0,0 51 16,-25-50-16,25-1 0,0 1 15,-25 0-15,25 0 16</inkml:trace>
  <inkml:trace contextRef="#ctx0" brushRef="#br0" timeOffset="304167.1971">19348 7491 0,'0'0'0,"0"-25"16,24 0-1,1 25-15,0 0 16,0 0-16,24 0 0,-24 0 15,0-24-15,0 24 16,0 0-16,0 0 0,-1 0 16,1 0-1,-25 24-15,0 1 16,0 0 0,0 0-16,-25-25 15,25 25-15,0-1 0,0 1 16,-24-50 15</inkml:trace>
  <inkml:trace contextRef="#ctx0" brushRef="#br0" timeOffset="304325.7999">19645 7268 0,'-24'0'16,"24"25"-16,0-1 15,0 1 1,24 0-16,1-25 16,0 0-16,0 25 15</inkml:trace>
  <inkml:trace contextRef="#ctx0" brushRef="#br0" timeOffset="304783.2974">19844 7441 0,'0'25'15,"-50"-99"-15,75 148 16,0-99-16,-50 75 0,0-50 0,25 25 15,0 0 1,25-25 0,0 0-1,0-25-15,-1 25 16,-24-50-16,0 25 16,0 1 15,-24 24-16,48 0 17,1 0-17,0 0-15,0 0 16,0 0 0,-25 24-16,24-24 0,-24 25 31,0 0-31,0 0 15,25-25 32,0 0-47,0-25 0,0 25 16,-25-25-16,24 25 0,26 0 16,-25-25-16,0 25 15,-1 0-15,-48 0 31</inkml:trace>
  <inkml:trace contextRef="#ctx0" brushRef="#br0" timeOffset="305524.8715">20216 7491 0,'0'0'0,"0"25"0,0 0 16,25-1-16,-25 1 16,0 0-1,0 0-15,0 0 0,24-1 16</inkml:trace>
  <inkml:trace contextRef="#ctx0" brushRef="#br0" timeOffset="319068.7371">20737 7218 0,'-25'0'47,"25"25"-47,-25 0 16,25 0-16,-25-1 15,25 1-15,0 0 16,-25 0-16,25 0 0,-24 24 16,24-24-16,0 0 0,0 0 15,0-1-15,24 1 16,-24 0-16,25-25 0,-25 25 15,25-25-15,0 25 16,0-25-16,0 0 0,-1 0 16,1 0-16</inkml:trace>
  <inkml:trace contextRef="#ctx0" brushRef="#br0" timeOffset="319353.0241">20935 7417 0,'0'0'0,"0"24"47,0 1-31,0 0-16,0 0 0,0 0 15,0-1-15,0 1 0,0 0 16,0 0-16,-25 24 0,25 1 15,0-25-15,-24 0 0,24-1 16,0 26-16,0-25 0,0 0 0,0-1 16,0 1-1,0-50 1,0-49 0</inkml:trace>
  <inkml:trace contextRef="#ctx0" brushRef="#br0" timeOffset="319604.3931">20935 7417 0,'0'-25'0,"0"0"16,25 0-16,0 25 0,0-25 15,-1 25 1,1 0-16,-25 25 0,25-25 16,-25 25-16,0 0 0,0 0 15,0-1-15,-25 1 16,25 0-16,-25-25 15,25 25-15,-24-25 16,-1 0 0,25-25-1,25 25 1,-25-25 0</inkml:trace>
  <inkml:trace contextRef="#ctx0" brushRef="#br0" timeOffset="320132.8687">21282 7367 0,'0'0'16,"-24"0"15,24 25-31,-25 0 0,25-1 16,-25 1-16,25 0 16,25 0-1,0-25-15,-25 25 0,24-25 16,1 0-16,0 0 0,25 0 15,-50-25-15,24 0 16,-24 0-16,0 0 16,-24 1-1,-1-1-15,0 25 16,0 0-16,0 0 16,1-25-16,48 25 31,26 0-16,-25 0-15,0 0 16,24 0-16,-24 0 0,0 0 16,0 25-16,-1-25 15,-24 25-15,0-1 16,0 1-16,-24-25 16,24 25-16,0 0 15,0 0-15,24-25 31,1 0-31,0 0 16,25-25 0,-50 0-16,24 0 0,-24 0 15,25 1-15,-25-1 16,0 0-16,0 0 16,25 25-16,-25-25 15,25 1-15</inkml:trace>
  <inkml:trace contextRef="#ctx0" brushRef="#br0" timeOffset="320321.1273">21803 7193 0,'25'-24'16,"-74"98"-16,98-173 0,-74 148 0,75-73 31,-50 48-31,0 26 16,0 0-16,0-26 0,-25 1 15,25 25-15,0-1 0,0 1 16,0-25-16,0 0 0,-25-1 0,25 1 15,0 0-15,0 0 0,0 0 16,0-50 0</inkml:trace>
  <inkml:trace contextRef="#ctx0" brushRef="#br0" timeOffset="320466.5927">21704 7466 0,'0'0'16,"-25"0"-16,50 0 31,50 0-31,-51 0 16,1 0-16,0 0 0,0 0 0,0 0 15,49-25-15,-49 1 16</inkml:trace>
  <inkml:trace contextRef="#ctx0" brushRef="#br0" timeOffset="320694.9445">22126 7119 0,'0'0'15,"25"0"-15,-1 0 0,1 0 16,0 25-16,0 24 16,-25-24-16,0 0 0,25 25 15,-25-1-15,0-24 0,0 25 16,0-26-16,0 26 0,-25 0 15,25-1-15,-25-24 0,25 0 16,-25 0-16,0-1 0,25 1 16,-24-25-16</inkml:trace>
  <inkml:trace contextRef="#ctx0" brushRef="#br0" timeOffset="329563.5211">13146 8632 0,'-24'0'15,"24"25"79,24-25-78,1 0-1,0 0-15,0 0 0,49-25 16,-49 25-16,0-25 0,25 25 16,-26-25-16,26 25 0,24-24 15,-49 24-15,25-25 0,-25 25 16,-1 0-16,1 0 0,0 0 16,0 0-16,-50-25 78</inkml:trace>
  <inkml:trace contextRef="#ctx0" brushRef="#br0" timeOffset="329763.0212">13643 8434 0,'0'-25'15,"24"25"-15,1 0 16,0 0-16,0 25 16,0-25-1,-1 24-15,1 1 0,-25 0 16,25 0-16,-25 0 16,0-1-16,-25 1 15,0-25-15,1 25 16</inkml:trace>
  <inkml:trace contextRef="#ctx0" brushRef="#br0" timeOffset="330804.2314">14213 8310 0,'0'24'0,"25"-24"16,0 0 15,-1 0-31,1 0 0,0 0 16,0 25-1,0-25-15,0 0 16,-25 25-1,0 0-15,0 0 16,0-1 0,0 1-16,-25-25 0,25 25 15,-25 25-15,25-26 16,-25 1-16,25 0 16,-25 0-16,0-25 31,25-25-31,25 0 31,0 25-15,0-25-1,0 25-15,0-24 0,-1 24 16,1-25-16,25 0 0,-25 25 16,-25-25-16,24 0 0,1 25 15,-25-24-15,25-1 0,0 0 16,0 0-16,-25 0 15,0 1-15,24 24 16,-24-25-16,0 50 63,0-1-48,0 1-15,0 0 16,0 0-16,0 0 15,0-1-15,0 1 16,0 0-16,0 0 0,0 0 16,0-1-16,0 1 15,0 0-15,0 0 0,0 0 16,0-50 31,0 0-47,0 0 15,0 0-15,0 1 16,0-1-16</inkml:trace>
  <inkml:trace contextRef="#ctx0" brushRef="#br0" timeOffset="331050.8507">14684 8285 0,'0'149'15,"0"-298"-15,0 124 0,25 25 0,-25-25 16,25 25-1,0 0 1,0 0 0,-25 25-16,0 0 15,0 0-15,0-1 0,0 1 16,0 0 0,0 0-16,-25-25 0,0 25 15,0-25 1,0 0-16,1 0 15,-1 0-15</inkml:trace>
  <inkml:trace contextRef="#ctx0" brushRef="#br0" timeOffset="331727.0136">15528 8458 0,'0'0'0,"-25"0"15,25-24-15,-25 24 0,0 0 16,1 0 15,24 24-31,-25-24 16,25 25-16,0 0 0,-25 0 15,25 0-15,-25-25 0,25 24 16,25-24 0,0 0-16,0 0 15,-1 0-15,1-24 16,0-1-16,0 0 16,-25 0-1,0 50 1,0 0-1,0 0-15,0-1 16,25-24-16,-25 25 16,0 0-16,24-25 15,1 0 1,0 0-16</inkml:trace>
  <inkml:trace contextRef="#ctx0" brushRef="#br0" timeOffset="332143.3785">15776 8483 0,'-75'99'0,"150"-198"16,-75 74-16,-25 25 31,0 0-31,25 25 16,-25-25-16,25 25 16,-24-25-16,24 25 15,-25 0-15,25-1 16,0 1-1,25-25-15,-1 0 16,1 0 0,25-49-16,-50 24 0,25 25 15,-25-25-15,24 0 0,1 0 16,-25 1-16,0-1 0,25 0 16,-25 0-16,0 0 15,0 75 32,-25-25-47,25 0 16,0-1-16,0 1 15,0 0-15,0 0 0,0 0 16,25-1-16,0 1 16,0-25-1,-1 0 1</inkml:trace>
  <inkml:trace contextRef="#ctx0" brushRef="#br0" timeOffset="332784.7748">16123 8458 0,'0'0'0,"0"-24"0,0-1 16,0 0 0,-25 25-1,25 25 1,-25 0-16,1-1 0,-1 1 15,25 0-15,-25-25 16,25 25-16,0 0 16,0-1-1,25-24-15,0 0 0,-1 0 16,1 0 0,-25-24-1,25 24-15,0-25 16,-25 0-16,0 0 0,25 25 15,-25-25-15,0 1 0,24-1 16,-24 0-16,0 0 0,0 0 16,25 1-16,-25-1 15,0 0 1,25 25-16,-25 25 31,0 0-31,0-1 16,0 1-16,-25 25 0,25-25 15,0-1 1,0 1-16,0 0 16,25 0-16,0-50 15,0 25-15,-25-25 16,24 0-16,-24 1 16,0-1-16,25 0 0,-25 0 31,25 25-16,-25 25 1,0 0 0,25 0-16,-25-1 15,25 1 17,0-50-17,-25 1 1,24 24-16,-24-25 15</inkml:trace>
  <inkml:trace contextRef="#ctx0" brushRef="#br0" timeOffset="333507.772">16570 8558 0,'0'0'0,"24"-25"31,-24 0-15,25 0-16,-25 0 15,25 25-15,-25-24 0,0-1 0,0 0 16,0 0 0,-25 25-1,0 25-15,1 0 16,24 0 0,0-1-16,0 1 15,24-25-15,1 0 0,0 0 16,0 0-16,-25-25 0,25 25 15,-1-24-15,1-1 0,0 25 16,0-25-16,0 0 16,-1 0-16,-24 1 15,25 24-15,-25-25 0,0 0 16,-25 25 0,1 25-1,-1 0 1,25-1-16,0 1 15,0 0-15,0 0 16,25-25-16,-1 25 0,-24-1 16,25-24-16,0 0 0,-25 25 15,25-25-15,-25 25 32,-25 0-17,0-25-15,0 0 16,1-25-1,24 0-15,24 0 16,-24 1-16,25-1 16,25-25-16,-50 25 15,25 25-15,-25-24 0,24 24 16,1-25-16,0 0 0,0 25 16,-25-25-16,25 25 0,-25-25 15,24 25-15,-24 25 31,-24 0-15,24 0-16,0 0 16,0-1-16,0 1 15,0 0-15,0 0 16,0 0-16,24-1 16,-24 1-16,-24-25 15,-1 25-15</inkml:trace>
  <inkml:trace contextRef="#ctx0" brushRef="#br0" timeOffset="334551.0053">13246 9029 0,'0'-25'0,"-25"25"32,50 0 15,0 0-47,-1 25 15,1-25-15,0 0 16,0 0-16,0 0 15,24 25-15,-24-25 0,0 0 16,0 0-16,24 0 0,26 0 16,-51 0-16,1 0 0,25 0 15,-25 0-15,24 25 0,-24-25 16,0 0-16,0 0 0,-1 0 16,1 24-16,0-24 31,-50-24 0</inkml:trace>
  <inkml:trace contextRef="#ctx0" brushRef="#br0" timeOffset="334795.3681">13891 8954 0,'0'-24'0,"24"24"15,1 0 1,0 0-16,0 0 16,0 24-16,-1 1 15,1 0-15,0 25 16,-25-25-16,0-1 16,0 1-16,-25 0 15,0 0-15,1 0 16,-1-25-16,0 0 0,25 24 15,-25-24-15</inkml:trace>
  <inkml:trace contextRef="#ctx0" brushRef="#br0" timeOffset="335369.9327">14536 9029 0,'0'25'31,"0"0"-15,0-1-1,0 1-15,0 0 0,0 0 16,0 0-16,0-1 16,0 1-1,0-50 1,0-24 0,0 24-16,0 0 15,0 0-15,0 1 16,0-1-16,24 0 15,1 25 1,0 0 0,0 0-16,0 0 15,-1 0-15,1 0 16,0 0-16,0 0 0,0 0 16</inkml:trace>
  <inkml:trace contextRef="#ctx0" brushRef="#br0" timeOffset="335701.4223">14858 9029 0,'0'0'16,"-25"0"0,0 0 15,25 25-31,0 0 16,-24-1-16,24 1 0,0 0 15,0 0-15,24 0 16,-24-1-16,25-24 15,0 0-15,0 0 0,0 0 16,-1-24-16,1-1 16,0 0-1,-25 0-15,0 0 0,0 1 16,-25-1 0,0 0-16,1 25 15,-26 0-15,25 0 16,25 25-1,0 0 1,25-25-16,25 0 16,-26 0-1</inkml:trace>
  <inkml:trace contextRef="#ctx0" brushRef="#br0" timeOffset="336252.7893">15081 9054 0,'0'0'0,"25"0"16,-25 25 15,0-1-15,0 1-1,0 0-15,0 0 16,0 0-16,25-25 16,0 0-1,-1 0-15,1-25 16,0 0-16,-25 0 15,25 0-15,-25 1 0,0-1 16,25 25-16,-25 25 47,0-1-47,0 1 16,0 0-16,0 0 15,24 0-15,1-25 16,0 0-16,0 0 15,0 0 1,0-25-16,-1 25 16,-24-25-16,25 0 0,-25 0 15,0 1-15,25-1 0,0 0 16,-25 0-16,0 0 0,0 0 0,25-24 16,-25 24-16,0 0 15,0 50 16,0 25-15,0-26-16,0 1 0,0 0 16,0 0-16,0 25 0,0-26 15,0 1-15,0 0 0,0 0 16,0 0-16,0-1 16</inkml:trace>
  <inkml:trace contextRef="#ctx0" brushRef="#br0" timeOffset="336500.1672">15478 9103 0,'25'75'0,"-50"-150"0,25 51 0,50 24 31,-25 0-31,-1 0 16,26 0-16,-25 0 15,0 0-15,-1 0 16,1 0-1,-25 24 1,0 1 0,0 0-1,0 0 1,-25-25 15</inkml:trace>
  <inkml:trace contextRef="#ctx0" brushRef="#br0" timeOffset="337155.6016">15652 8979 0,'0'-25'15,"25"25"1,-25 25 0,24-25-16,1 25 15,0-25-15,0 0 16,0 0-16,-1 25 15,-24 0 1,25-25 0,-25 25-1,0-1-15,25 1 16,0-25 15,0-25-31,-25 1 16,24 24-16,-24-25 15,25 25-15,-25-25 0,25 25 16,-25-25-16,25 50 47,-25 0-31,0 0-1,25-1-15,-1 1 16,1-25-1,0 25-15,0-25 0,0 0 0,-1 0 16,26 0-16,-25 0 0,0 0 16,-25-25-16,24 25 15,-24-25-15,25 1 0,-25-1 16,0 0-16,0-25 16,0 25-16,0 1 15,-25 24-15,1 0 16,24 24-1,0 1-15,0 0 0,0 0 16,0 0-16,0 0 16,0-1-16,0 51 0,0-26 0,0-24 15,0 25-15,0-25 0,0 74 16,0-74-16,-25 24 0,25-24 16,-25 0-16,25 0 0,-25 24 15,0-24-15,1-25 0,24 25 16,-25-25-16,0 0 0</inkml:trace>
  <inkml:trace contextRef="#ctx0" brushRef="#br0" timeOffset="373669.5959">13295 9773 0,'0'25'156,"25"-25"-47,0 0-77,0 0-32,0 0 15,-25-25-15,24 25 0,1 0 16,0-25-16,0 25 0,0 0 16,-1-25-16,1 25 15,0 0-15,0-24 16,0 24-16,-1 0 15,1-25-15,0 25 0,0 0 16,0 0 15,-25-25 47</inkml:trace>
  <inkml:trace contextRef="#ctx0" brushRef="#br0" timeOffset="373929.9939">13692 9550 0,'0'-25'15,"25"25"1,0 25 0,-25 0-16,25-25 0,-25 24 15,24-24-15,-24 25 0,25 0 16,-25 0 0,0 0-16,0-1 15,0 1-15,-25-25 0,25 25 16,-24 0-16,-1 0 15,25-1-15,-25-24 0,25 25 16</inkml:trace>
  <inkml:trace contextRef="#ctx0" brushRef="#br0" timeOffset="375419.2649">14163 9624 0,'-24'0'31,"24"25"1,0 0-17,24-25-15,-24 25 0,0-1 16,0 1-16,0 0 16,0 0-16,0 0 15,0-50 16,25 0-15,-25-25-16,25 50 16,-25-24-16,25-1 15,-25 0 1,0 50 0,25-25-1,-25 25-15,0-1 16,0 1-16,24-25 15,-24 25-15,25-25 16,0-25 0,0 0-1,-25 1 1,25 24-16,-25-25 31,25 25-15,-25 25-16,0-1 15,24 1-15,1 0 16,0-25 0,0 0-1,0-25-15,-1 25 16,1 0-16,-25-49 16,25 24-16,0 25 0,-25-25 15,0 0 1,0 50 31,-25-25-32,25 25 1,0 0 0,25-25-1,0 24 16,-1-24-15,1 0 0,0 0-1,0-24 1,0 24 0,-25-25-16,24 0 15,-24 0-15,-24 25 31,-1 0-15,0 0 31,25 25-31,0 0 15</inkml:trace>
  <inkml:trace contextRef="#ctx0" brushRef="#br0" timeOffset="376202.924">15032 9674 0,'0'-25'16,"-25"25"-1,0 0 1,0 0-1,25 25 1,-25-25-16,1 25 16,24-1-16,0 1 15,24-25 17,1 0-32,0 0 0,0 0 15,0-25-15,-1-24 0,1 24 16,-25 0-16,25 0 15,-25 1-15,0-1 16,0 0-16,0 0 16,0 50-1,0 0 1,-25 0-16,25-1 0,0 1 16,0 0-1,0 0-15,25 0 16,0-25-16,24 0 15,-24-25-15,0 0 16,0 0-16,0 25 16,-25-25-16,24 25 0,1 0 15,-25 25 17,0 0-17,0 0-15,0 0 16,0-1-1,0-48 1,0-1 0,0 0-16,0 0 0,0 0 15,0 1-15,0-1 16,-25 0-16,25 0 16,-24 25-1,48 25 32,1-25-47</inkml:trace>
  <inkml:trace contextRef="#ctx0" brushRef="#br0" timeOffset="376936.0833">15503 9550 0,'0'25'16,"-99"-75"-16,198 75 0,-99 24 0,0-24 31,0 0-31,0 0 0,0 0 16,0-1-1,25-24 1,-25-24-16,25 24 0,-25-25 16,24 0-16,-24 0 15,25 25-15,-25-25 16,0 1-16,0 48 31,0 1-15,0 0-16,0 0 15,0 0-15,25-25 16,-25 24-16,25-24 31,-25-24-31,25-1 16,-1-25-1,-24 25-15,25 25 16,-25-24-16,25 24 16,-25 24-1,0 1 1,0 0-16,0 0 16,0 0-16,0-1 0,0 1 15,25-25 1,-25-25-1,25-24-15,-25 24 16,24 0-16,-24 0 16,25 1-16,-25 48 47,0 1-32,0 0 1,0 0-16,0-50 31,25 0-31,-25 0 16,25 25-16,0-24 15,-1 24-15,-24-25 16,25 25-16,-25 49 16,25-49-1,-25 25-15,0 0 0,25 0 16,0 0-16,-1-25 15,26 0 1,-50-25-16</inkml:trace>
  <inkml:trace contextRef="#ctx0" brushRef="#br0" timeOffset="377391.2707">16718 9550 0,'0'0'16,"0"-25"-16,0 0 15,-24 25-15,24-25 0,-25 25 16,0 0-1,0 0-15,25 25 0,-25-25 16,1 50-16,-1-25 0,0-1 16,25 1-16,0 0 15,0 0-15,0 0 16,25-25-16,0 0 16,-1-25-16,1 25 0,-25-25 15,25 0-15,0 25 0,0-49 16,-1 24-16,-24 0 15,0 50 17,-24 49-17,24-49 1,0 0-16,24-25 31,1-25-31</inkml:trace>
  <inkml:trace contextRef="#ctx0" brushRef="#br0" timeOffset="377601.9288">17041 9475 0,'0'0'0,"0"-24"16,-25 24-16,0 0 16,0 0-16,1 24 15,-1 1-15,25 0 16,0 25-16,-25-50 0,25 24 15,0 1-15,0 0 0,0 0 16,0 0-16,25-25 16,0 0-1,-1 0-15,-24-25 16,25 25-16</inkml:trace>
  <inkml:trace contextRef="#ctx0" brushRef="#br0" timeOffset="377827.1311">17289 9475 0,'0'0'0,"0"-24"0,-25 24 16,0 0-16,25 24 31,-25-24-31,25 25 0,-24 0 16,24 0-16,-25 0 15,25-1-15,0 1 16,0 0-1,25-25-15,24 0 16,-24 0-16</inkml:trace>
  <inkml:trace contextRef="#ctx0" brushRef="#br0" timeOffset="378580.3573">17388 9674 0,'25'0'0,"0"-25"32,-25 0-32,24 25 0,-24-25 15,25 1-15,-25-1 16,25 0-16,-25 0 16,-25 25-1,0 0 1,1 0-16,-1 25 15,25 0 1,0 0-16,0-1 16,25-24-1,24 0 1,-24-24-16,0 24 0,-25-25 16,25 25-16,0-50 0,-1 50 0,1-25 15,0 1-15,-25-1 16,25 0-16,-50 25 31,0 0-15,25 25-16,-25-25 0,25 25 15,0-1-15,-24 1 0,24 0 16,0 0-16,24 0 16,-24-1-16,25-24 15,-25 25-15,25-25 0,-25 25 16,25 0-16,-50-25 31,0 0-15,0 0-16,25-25 31,0 0-31,0 0 16,50 25-16,-25-24 0,24-1 0,-24 25 15,0-25-15,0 25 16,24-25-16,1 25 0,0-25 15,-26 25-15,1 0 0,0-24 16,0-1-16,-50 25 31,0 0-31,25 25 16,-25-25-16,25 24 16,-24-24-16,24 25 0,0 0 15,0 0 1,0 0-16,0-1 0,0 1 15,0 0 1,-25-25 0,0 25-16</inkml:trace>
  <inkml:trace contextRef="#ctx0" brushRef="#br0" timeOffset="379036.6833">18802 9475 0,'0'-24'16,"-25"24"-16,0 0 15,1 0 1,24 24-16,-25-24 0,25 25 16,-25-25-16,0 25 0,25 0 15,-25-25-15,25 25 0,0-1 16,0 1-16,0 0 16,25-25-16,-25 25 0,25-25 15,25 0 1,-26 0-16,1 0 0,0 0 15</inkml:trace>
  <inkml:trace contextRef="#ctx0" brushRef="#br0" timeOffset="379595.1955">18926 9500 0,'0'0'16,"-25"0"-16,0 0 0,1 25 16,-1 0-16,25 0 15,0-1-15,0 1 16,0 0-16,25 0 15,-1-25 1,1 0-16,-25-25 0,25 25 16,0-25-16,-25 0 15,0 1-15,0-1 0,0 0 16,-25 0-16,0 25 16,0 0-1,25 25 1,50-25-1,-25 0-15,0 0 16,-1 0-16,1 0 0,0 0 16,0 0-16,0-25 15,-25 50 17,0 0-17,-25-25-15,25 25 0,0-1 16,0 1-16,0 0 15,25-25-15,-25-25 16,24 25-16,-24-25 16,25 25-16,0-24 0,-25-1 15,25 0-15,-25 0 16,0 50 15,0 0-31,0 0 16,25-1-16,-25 1 15,0 0-15,24-25 47,-24-25-47,25-24 0</inkml:trace>
  <inkml:trace contextRef="#ctx0" brushRef="#br0" timeOffset="379781.7346">19447 9351 0,'25'-49'31,"-149"247"-31,223-347 0,-74 75 0,-25 124 16,0-26-16,0 1 16,-25 0-16,25 49 0,0-49 15,0 0-15,0 25 0,-25-26 16,25 1-16,0 25 16,0-25-16,0-1 0,-25 1 15,0-25-15,1 0 16,24-25-16</inkml:trace>
  <inkml:trace contextRef="#ctx0" brushRef="#br0" timeOffset="380450.0431">19273 9525 0,'0'-25'31,"25"124"-31,-50-173 0,50 49 16,25 25-16,-26 0 15,1 0-15,0 0 0,0 0 16,24 0-16,-24 0 0,25 0 0,-25 0 15,0 0-15,-25-25 0,24 25 16,1 0-16,-50 25 47,25 0-31,-24 0-16,24 0 0,0-1 15,0 1-15,0-50 47,24 1-31,1-1-16,0 0 15,0 0-15,0 0 16,-1 25-16,-24-24 16,25 24-16,-25-25 15,25 25 16,-25 25-31,0-1 16,0 1 15,-25 0-15,25 0 0,0 0-1,0 24 1,0-24-16,25-25 15,-25 25-15,25-25 16,0 0-16,-1 0 16,1-25-16,-25 0 15,0 0-15,0 1 16,25-1-16,-25 0 0,0 0 16,0 0-16,-25 25 0,25-24 15,-25-1-15,-24 25 0,49-25 16,-25 25-16,0 0 0,50 0 31,0 0-15,0 0-16</inkml:trace>
  <inkml:trace contextRef="#ctx0" brushRef="#br0" timeOffset="380633.5872">20141 9227 0,'0'0'0,"0"25"31,0 0-31,-24 0 0,24 0 16,0-1-16,-25 1 0,25 50 15,0-26-15,-25-24 0,25 0 16,0 24-16,0 1 0,0-25 16,0 0-16,0-1 0,-25 1 15</inkml:trace>
  <inkml:trace contextRef="#ctx0" brushRef="#br0" timeOffset="397385.9268">13320 10071 0,'25'0'62,"0"0"-15,0 0-31,-25 25-1,24-25-15,1 0 0,0 0 16,0 0-16,24 0 16,-24 0-16,0 0 0,0 0 15,0 0-15,-1 0 16,1 24-16,0-24 15,0 0-15,0 0 16,-1 0 0,-24-24 31,0-1-32</inkml:trace>
  <inkml:trace contextRef="#ctx0" brushRef="#br0" timeOffset="397629.5561">13717 9996 0,'25'0'31,"0"25"-31,-1-25 15,1 25 1,-25 0-16,25-25 0,-25 25 16,0-1-16,-25 1 15,0 0-15,1 0 16,-1 0-16,0-1 0,0-24 16</inkml:trace>
  <inkml:trace contextRef="#ctx0" brushRef="#br0" timeOffset="398290.3031">14461 10021 0,'0'-25'47,"0"0"-31,-25 1-1,1 24 1,-1 0 0,0 0-16,0 24 15,25 1-15,-25 0 16,25 0-16,0 0 15,0 0-15,0-1 16,0 1-16,0 25 0,0-25 0,0-1 16,0 1-16,-25 0 0,25 25 15,0-26-15,0 1 16,0 0-16,0 0 0,0 0 16,0-1-1,-24-24 1,24-24-16,-25-26 15</inkml:trace>
  <inkml:trace contextRef="#ctx0" brushRef="#br0" timeOffset="398727.2058">14163 10269 0,'0'-25'0,"25"25"16,0 0-1,0-24-15,0 24 0,-1 0 16,1 0-16,0 0 0,0 0 16,0 0-16,-25 24 31,25-24-15,-25 25-16,0 0 15,0 0 1,0 0-1,0-1 1,0-48 31,0-26-47,0 25 16,0 0-1,24 1-15,-24-1 16,25 25-1,0 0-15,0 0 16,0 25-16,-1-25 16,1 0-1,0 24 1</inkml:trace>
  <inkml:trace contextRef="#ctx0" brushRef="#br0" timeOffset="399078.9377">14784 10220 0,'-100'24'0,"200"-48"0,-100-1 16,-25 25 0,0-25-1,0 25-15,0 25 16,1 0 0,-1-1-16,25 1 15,-25 0-15,0 0 16,25 0-16,0-1 0,25-24 15,0 0 1,0 0-16,-1 0 16,1-24-16,0-1 15,0 0 1,-25 50 15,0 0-15,0-50 31,25 25-47</inkml:trace>
  <inkml:trace contextRef="#ctx0" brushRef="#br0" timeOffset="399654.05">14883 10195 0,'-50'49'15,"100"-98"-15,-25 49 0,-25 25 16,0-1-16,0 1 15,0 0-15,-25 0 0,25 0 16,0-1-16,25-24 31,-25-24-15,24-1-16,-24 0 16,25 0-16,0 0 0,-25 1 15,25-1-15,0 25 0,-25-25 16,0 50-1,0 0 1,0-1 0,0 1-16,0 0 0,0 0 15,24-25 1,1 0 0,0-25-16,0 0 15,0 25-15,-25-25 0,24 1 16,1 24-16,-25-25 0,25 25 0,-25 25 31,0-1-15,-25 1-16,25 0 15,25-25 17,0-25-17,0 25-15,-1-25 16,1 25-16,0 0 15,0 0 1,-25 25-16,0 0 16,0 0-16,0 0 15,25-25 1,-25-25 0,0 0-1,0 0-15,0 0 16</inkml:trace>
  <inkml:trace contextRef="#ctx0" brushRef="#br0" timeOffset="400114.8935">15304 10170 0,'-24'-25'15,"98"75"-15,-124-75 0,50 0 32,50 25-17,-25 0 1,0 0-1,0 0-15,-1 0 0,1 0 16,0 0-16,-25 25 0,25-25 16,-25 25-16,0 0 15,0-1-15,0 1 16,25-25-16,-25 25 16,24-25-16,1 0 15,0 0-15,0-25 0,0 25 16,-1-25-16,1 25 0,0-24 15,0-1-15,0 0 0,-1 0 16,-24 0-16,0 1 16,-24 24-1,-1-25-15,0 25 16,0 0-16,0 0 0,25 49 16,0-24-16,-24 0 0,24 0 15,0 0-15,0 24 0,0 26 16,0-26-16,24 1 0,-24-1 15,0 1-15,0 49 0,0-49 16,0-1-16,0-24 16,-24 25-16,-1-1 0,-25 1 0,50-25 15,-25 0-15,1-1 0,-26 1 16,0-25-16,1 0 0</inkml:trace>
  <inkml:trace contextRef="#ctx0" brushRef="#br0" timeOffset="495010.151">13271 11088 0,'0'-25'0,"24"25"187,1 0-171,0 0 0,0 0-16,0 0 15,-1 0 1,1 0-16,0-25 16,0 25-16,0 0 15,-1 0-15,1 0 0,-25-25 0,25 25 16,0 0-16,24 0 0,-24 0 15,0 0 1,0 0-16,0 0 0,-1 0 16,1 0-16,0 0 15,0 0-15,0 0 0,-1 0 0,1 0 16,0 0-16,25 0 0,-26 0 16,1 0-1,0 0-15,0 0 16,0 0-16,-1 0 31,-48-25 16,-1 1-31</inkml:trace>
  <inkml:trace contextRef="#ctx0" brushRef="#br0" timeOffset="495249.5517">14015 10840 0,'0'24'32,"49"-24"-32,-49 25 0,25-25 15,0 0-15,-25 25 0,25-25 16,-1 25-16,-24 0 0,25-25 15,-25 24-15,0 1 0,0 0 16,-25 0-16,25 0 0,-49-25 0,49 24 16,-25 1-16,-25 25 15,26-50-15,24 25 0,-25-25 16,25 25-16</inkml:trace>
  <inkml:trace contextRef="#ctx0" brushRef="#br0" timeOffset="496932.6354">14660 10939 0,'0'-25'16,"-25"25"-1,25 25 16,0 0-15,0 24-16,0-24 16,0 0-16,0 0 0,0-1 15,0 1-15,-25 0 16,25 0-16,0-50 31,0 0-15,0 0-16,25 1 0,0-1 15,-25-25-15,24 25 16,-24 1-16,25 24 16,0 24-1,-25 1 1,0 0-16,25 0 16,-25 0-1,0-1-15,0 1 16,25-25-1,-25-25 1,24 1-16,1 24 16,-25-25-16,25 0 15,0 25-15,-25-25 16,0 50 15,0 0-15,0 0-1,25-25-15,-1 0 16,1 0 0,0-25-16,-25 0 0,25 25 15,0 0-15,-25-25 16,0 0 0,0 50 15,0 0-31,0 0 15,24-25 1,1 25-16,0-25 16,0 0-1,0-25-15,-1 25 16,-24-25 0,0 0-16,0 0 15,0 1 16,-24 24-15,-1 0-16,25-25 16,-25 25-1,25 25 32,25-25-31,24 0-1</inkml:trace>
  <inkml:trace contextRef="#ctx0" brushRef="#br0" timeOffset="497663.051">15404 11013 0,'25'0'16,"-50"0"-16,50 25 0,-1-25 0,-24-25 47,-24 0-32,-1 25 1,0 0-16,0 25 16,0 0-1,0 0-15,25 0 16,25-25 0,-25 24-16,25-24 0,0 0 15,0-24-15,0 24 16,-1-25-16,-24 0 0,25 0 15,0-24-15,-25 24 16,25 25-16,-25-25 0,0 0 16,0 0-16,-25 25 31,25 25-15,0 0-16,-25-25 15,25 25-15,0 0 0,0-1 16,0 1-16,0 0 15,0 0-15,25-25 0,-25 25 0,25-25 16,0 0 0,-1-25-16,1 0 15,0-25 1,0 50-16,-25-24 0,25-1 0,-1 0 31,-24 50-15,-24-25-1,24 49-15,0-24 16,0 0-16,0 0 16,0 0-16,24-25 0,1 0 15,0-25 1,0 25-16,0-25 0,-1 0 0,-24 0 16,25 1-16,0-1 15,-25 0-15,0 0 16,0 50-1,0 0 1,0 0-16,-25-1 0,25 1 16,0 0-1,25-25 1,0 0 0,-25-25-16,0 0 0,25 25 0,-1-24 15,-24-1-15,25-25 0</inkml:trace>
  <inkml:trace contextRef="#ctx0" brushRef="#br0" timeOffset="497846.9534">16098 10716 0,'0'0'31,"0"-25"-31,-25 50 16,25-1-16,0 1 16,0 0-16,0 0 0,0 0 15,0 24-15,0-24 0,0 0 16,0 0-16,0-1 0,0 26 15,0-25-15,25 0 0,-25-1 16,25-24-16,0 0 16</inkml:trace>
  <inkml:trace contextRef="#ctx0" brushRef="#br0" timeOffset="498364.1171">16371 10889 0,'0'0'0,"0"-25"0,0 1 15,0-1 1,-25 25 0,0 25-16,1-1 15,-1-24-15,25 25 0,-25 0 16,0-25-16,25 25 0,-25-25 16,25 25-16,25-25 15,0 0 1,0 0-16,0-25 15,-1 25-15,1 0 0,-25-25 16,25 25-16,0 0 16,-25 25-1,0 24 1,0-24-16,0 0 16,0 0-16,25 0 15,0-25 1,-1-25-16,-24 0 15,25 0-15,-25 0 0,25 1 16,25-76-16,-50 51 16,24 24-16,1 0 0,-25 0 0,0 1 15,25-26-15,0 25 16,-25 50 15,-25 0-31,25 0 0,-25-1 16,25 51-16,0-50 0,-25 24 15,25 1-15,0-25 0,0 49 16,0-24-16,0-26 0,25 1 0,-25 0 16,0 0-16,0-50 15</inkml:trace>
  <inkml:trace contextRef="#ctx0" brushRef="#br0" timeOffset="498602.4946">16520 10939 0,'0'0'31,"-25"-25"-31,50 25 16,25 0 0,-26 0-16,1 0 0,25 0 15,-25-25-15,24 25 0,-24 0 16,0 0-16,0-25 0,-1 25 16,1 0-16,-25 25 15,-25 0 1,25 0-1,0 0-15,0-1 0,0 1 16,0 0 0</inkml:trace>
  <inkml:trace contextRef="#ctx0" brushRef="#br0" timeOffset="498751.1114">16768 10740 0,'0'0'0,"0"-24"0,-25 24 16,50 0 15,0 24-31,0-24 16,-1 0-16,1 0 0</inkml:trace>
  <inkml:trace contextRef="#ctx0" brushRef="#br0" timeOffset="499278.3611">17090 10889 0,'0'50'15,"-124"-199"-15,248 248 0,-124-24 0,-24-51 16,24 1 0,24 0 15,1-25-15,-25-25-16,25 25 15,-25-25-15,25 1 0,-25-1 16,0-25-16,0 25 15,0 1-15,-25 24 0,25-25 0,-25 25 16,0 0-16,1 0 0,-1 0 16,25 25-16,-25-1 15,75-24 1,-26 25-16,1-25 16,0 0-16,0 0 0,0 0 15,-1-25-15,26 25 0,-25-24 0,0 24 16,-1 0-1,-24 24 1,0 1 0,0 0-1,0 0-15,25-25 16,0 0 0,25 0-16,-50-25 15,24 25-15,1 0 0,0 0 16,-25 25 15,25-25-15,0 0-1,0 0 1,24 0 0,-24-25-16,0 25 0,0-25 0,-1 25 15</inkml:trace>
  <inkml:trace contextRef="#ctx0" brushRef="#br0" timeOffset="515057.2798">13568 11534 0,'-25'0'16,"1"0"0,-1 0-16,0 0 15,0 0-15,0 0 16,1 0-16,-1 25 15,0-25 1,0 0 0,0 0-1,25-25 1,25 25 46,0 0-62,0 0 0,0 25 16,-1-25-16,1 0 0,50 0 16,-26 0-16,-24 0 0,25 0 15,-1 0-15,-24 0 0,49 0 16,-49 0-16,0 0 0,0 0 16,0 0-16,-50 0 31,0 0-16</inkml:trace>
  <inkml:trace contextRef="#ctx0" brushRef="#br0" timeOffset="515262.7439">13717 11460 0,'-25'0'16,"50"0"-16,-25 0 31,74 25-15,-24-1-16,-25 1 0,0-25 15,-25 25-15,49 0 0,-49 0 16,0-1-16,0 1 0,-25 25 16,25-25-16,-49-25 15,49 24-15,-25 1 16,0-25-16,0 0 0</inkml:trace>
  <inkml:trace contextRef="#ctx0" brushRef="#br0" timeOffset="515628.0383">14635 11584 0,'-25'0'0,"25"-25"16,-25 25-16,0-25 16,1 25-16,-1 0 15,25 25-15,-25 0 16,25 0-16,-25-25 0,25 24 0,-25 1 15,1 25 1,24-25-16,24-1 16,26-24-16,-25 0 15,24 0-15,-24-49 16,25 24-16</inkml:trace>
  <inkml:trace contextRef="#ctx0" brushRef="#br0" timeOffset="515911.3019">14858 11584 0,'-25'0'15,"-49"49"-15,99-98 0,49 49 0,-173 25 16,74-25-16,25 24 16,25 1-1,0-25 1,-1 0-16,1 0 16,0 0-16,0-25 0,0 25 15,-1-24-15,-48 48 47,24 26-47,0-25 16,0 0-1,24-25 1,1 0-16,0 0 16,-25-25-16,25 25 0,-25-25 15,25 0-15,-25 0 0,24 1 0</inkml:trace>
  <inkml:trace contextRef="#ctx0" brushRef="#br0" timeOffset="516219.1583">15106 11460 0,'25'-25'47,"-75"99"-47,75-123 0,0 49 0,-25 49 16,-25-24-16,25 0 16,0 0-16,0 0 0,0 24 15,0-24-15,0 0 16,25 0-16,0-25 15,-1-25-15,1 25 16,-25-25-16,25-25 0,0 50 16,0-24-16,-1 24 15,-24 24 1,0 26 0,-24-25-16,-1 0 15,25-1-15,0 1 16,-25 0-16,50-50 31,0-24-31,-1 49 0,1-25 16</inkml:trace>
  <inkml:trace contextRef="#ctx0" brushRef="#br0" timeOffset="516587.1059">15627 11435 0,'0'-25'31,"-124"149"-31,223-223 0,-74 99 0,-50 25 0,25 0 15,0-1-15,-25 26 0,1-25 0,24 0 16,0-1-16,0 1 16,0 0-16,0 0 0,24-25 15,1 0-15,0 0 16,0-25-16,0 25 16,-1 0-16,1 0 31,0 0-16,0 0 1,0 0-16,-1 0 16,1-25-16,0-24 15,-25 24-15,0 0 16,0 0-16,-25 25 16,0 0-16,1 25 15,-1 0-15,0 24 16,25-24-16,0 0 0,0 0 15,0 0-15,50 24 0,-26-49 16,26 25-16,-25-25 0</inkml:trace>
  <inkml:trace contextRef="#ctx0" brushRef="#br0" timeOffset="516963.7092">13370 12402 0,'0'0'0,"25"0"31,-1 0-31,1 0 0,0 0 15,0 0-15,24 0 0,26 0 16,-26 0-16,-24 0 0,25 0 16</inkml:trace>
  <inkml:trace contextRef="#ctx0" brushRef="#br0" timeOffset="517934.8565">14213 12452 0,'0'0'0,"25"0"16,-25-25 0,0 0-1,0 1 1,-25 24-16,0 0 16,0-25-16,1 25 15,-1 25-15,0 24 16,0-49-16,25 25 15,0 0-15,0 0 16,0-1-16,0 1 16,25-25-16,0-25 15,0 25-15,-1-24 0,1-1 16,-25 0-16,25 0 0,25-24 16,-26-1-16,-24 25 0,25 0 15,0 1-15,-25-1 0,25 0 16,-50 25-1,25 25 1,-25-25-16,25 25 0,-25-25 16,25 24-16,-24 26 0,24-25 15,0 0-15,0-1 0,0 1 16,24 0-16,1 0 16,0-25-16,0 0 15,0 0-15,0 0 16,-1-25-16,1 0 15,0 0-15,-25 1 0,0-1 16,25 25-16,-25-25 0,0 0 0,0 0 16,-25 25-1,0 0 1,0 25-16,25 25 16,-24-50-16,24 25 15,0-1-15,0 1 16,24 0-16,1-25 0,0 0 0,0 0 15,0 0-15,24 0 16,-24-25-16,0 25 0,0-25 16,-1 25-16,1-24 0,0-1 15,0 0-15,-25 0 16,0 50 15,0 0-31,0 0 16,0-1-16,0 1 15,0 0-15,0 0 32,25-25-32,-1-25 15,1 0-15,-25 0 16,25 1-16,0-1 16,0 25-16,-1-25 15,1 0-15,0 25 0,0 0 16,0 0-1,-25 25 17,0 0-32,0 0 15,0-1-15,0 1 0,0 0 16,0 0 0,0 0-16,0-1 15,24-24 1,-24-24-16,0-1 0,0 0 15</inkml:trace>
  <inkml:trace contextRef="#ctx0" brushRef="#br0" timeOffset="518051.6939">14982 12154 0,'-25'0'16,"124"149"-16,-173-298 16,49 174-16,25 0 15,25-25-15,-25 25 16,50-25-16</inkml:trace>
  <inkml:trace contextRef="#ctx0" brushRef="#br0" timeOffset="518467.6243">15453 12204 0,'0'0'16,"0"25"-16,-24-25 0,24 25 16,-25-25-16,0 0 0,0 24 15,0-24 1,25 25-16,0 0 0,0 0 15,0 0-15,0-1 16,25 1-16,0 0 0,0-25 16,0 0-16,24 0 15,-24 0-15,0-25 16,0 25-16,-1-25 0,1 25 16,25-24-16,-25 24 0,-25-25 15,49 0-15,-49 0 16,0 0-1,25 25-15,-25-24 0,-25-1 32,0 25-32,1 25 15,24-1-15,-25 26 16,25-25 0,49 0-16,-24-25 15,-25 24-15,25-24 0,0 0 16,0 0-16,-1 0 0,51-24 15,-50 24-15,-1 0 0,1 0 0,0-25 16,0 25-16,0-25 0</inkml:trace>
  <inkml:trace contextRef="#ctx0" brushRef="#br0" timeOffset="518943.9593">13742 13271 0,'25'0'47,"-1"0"-31,51 0-16,-26-25 0,1 25 0,0 0 15,-1 0-15,1-25 0</inkml:trace>
  <inkml:trace contextRef="#ctx0" brushRef="#br0" timeOffset="522521.5189">14436 13122 0,'0'-25'15,"-24"25"-15,24-25 16,0 75 31,0-26-47,0 1 15,0 0-15,0 0 0,0 0 16,0 24-16,0-24 16,24-25-1,1 0-15,0-49 16,-25 24-16,25 0 0,0-25 15,-25 25-15,24 1 0,-24-1 16,0 0-16,0 0 16,0 50-1,0 0-15,0 0 16,0-1-16,0 1 0,0 0 16,25-25-16,-25 25 15,25 0-15,0-25 16,0-25-1,-1 25-15,-24-25 0,25 0 16,0 0-16,-25 1 0,25-1 16,-25 0-16,25 25 15,-25 25 17,0 0-32,0-1 0,24 1 15,-24 0-15,25 0 16,0-25-1,0 0-15,0 0 0,-1 0 16,1 0-16,-25-25 16,50 25-16,-25-50 15,-1 26-15,-24-1 16,25 0-16,-25 0 16,0 0-1,-25 25-15,1 0 16,-26 25-1,50 0-15,-25 0 0,25 0 0,-25 24 16,25-24 0,25 0-16,0-25 15,25 25-15,-26-25 0,1 0 16,0 0-16,0 0 0,24 0 16,-24-25-16,0 25 0</inkml:trace>
  <inkml:trace contextRef="#ctx0" brushRef="#br0" timeOffset="522747.018">15503 13047 0,'0'0'0,"0"-25"15,-25 25 1,0 0 0,25 25-1,-49 0-15,24 0 16,25 0-16,0-1 15,-25 1-15,25 0 0,0 0 16,25-25-16,0 0 16,0 0-16,-1 0 15,-24-25-15,25 25 0,0-50 16</inkml:trace>
  <inkml:trace contextRef="#ctx0" brushRef="#br0" timeOffset="523080.721">15627 12898 0,'0'-24'15,"-50"197"-15,100-322 16,-75 125-16,25 48 16,0 26-1,0-25-15,0 0 0,0-1 16,0 1-16,0 0 0,0 0 0,0 0 16,25-25-16,-25 24 15,50-48-15,-26-1 16,-24 0-16,25 25 15,0-50-15,-25 26 16,25 24 0,-25 24-1,0 1 1,0 0-16,0 0 0,0 0 0,0-1 16,0 1-16,25-25 15,-1 0 1,1 0-16,50-25 0,-51 25 15,1-24-15,0 24 16,0-25-16</inkml:trace>
  <inkml:trace contextRef="#ctx0" brushRef="#br0" timeOffset="523788.8659">16148 13022 0,'-50'-24'47,"75"48"-47,0-24 0,-100 0 16,51 0-16,24 25 0,-25-25 15,0 25-15,25 0 16,-25 0-16,75-25 31,-25 0-31,-1 0 0,1-25 16,0 25-16,-25-25 0,25 0 16,-25 0-16,-25 50 31,25 0-16,0 0-15,0 0 16,0-1 0,25-24-1,24-49-15,-49 24 16,25 25-16,-25-25 0,25 0 16,0 1-1,-25-1-15,25 25 0,-25 25 31,0-1-15,0 1-16,0 0 0,0 0 16,0 0-1,49-50 1,-24 0 0,0 0-16,0 25 0,0-25 15,-1 1-15,1-1 0,0 25 16,-25-25-1,0 50 1,0 0 0,0-1-16,0 1 15,0 0 1,25-25-16,0 0 16,-1-25-16,1 25 15,0-25-15,0 1 0,0 24 0,-1 0 16,1-25-16,0 25 15,0 0-15,0 0 16,-25 25 0,0-1-16,24 1 15,-24 0 1,0-50 15,0 0-31</inkml:trace>
  <inkml:trace contextRef="#ctx0" brushRef="#br0" timeOffset="523913.5423">16768 12774 0,'-74'0'15,"198"124"-15,-174-248 16,-49 124-16,99 25 0,0 0 16,25 0-1,49-25-15</inkml:trace>
  <inkml:trace contextRef="#ctx0" brushRef="#br0" timeOffset="524398.0859">17214 12923 0,'0'0'0,"25"0"0,-25-25 16,-25 25 15,-24 0-16,49 25-15,-25-25 0,0 25 0,0-25 16,25 25-16,-24 0 16,48-25-1,26 0-15,-25 0 16,0 0-16,-1 0 16,51 0-16,-50 0 0,-1-25 0,1 25 15,0-25-15,25 0 16,-26 25-16,1-25 15,-50 25 1,1 0 0,-1 0-16,0 25 0,0-25 15,0 25-15,25 0 16,0 0-16,25-25 16,0 0-1,25 0-15,-26 0 0,-24-25 16,25 25-16,0 0 15,-50 25 17,25-1-17,25-24 1,0 0-16,-25-24 16,25 24-16,0-25 0</inkml:trace>
  <inkml:trace contextRef="#ctx0" brushRef="#br0" timeOffset="524563.6549">17760 12675 0,'0'-25'16,"0"50"-16,0-74 15,-25 73 1,25 26-16,0-25 16,-24 24-16,24-24 15,0 0-15,0 0 0,0 49 0,0-49 16,24 25-16,26-26 15,-25 1-15</inkml:trace>
  <inkml:trace contextRef="#ctx0" brushRef="#br0" timeOffset="525230.3395">18951 13072 0,'-25'0'0,"0"0"47,0 0-31,1 0-1,-26 0-15,25 0 16,0-25-16,1 25 0,-1 0 16,-50-25-16,51 25 0,-1-24 15,0 24-15,0 0 0,0-25 0,-24 25 16,49-25-16,-25 25 16,25-25-16,0 0 0,0 1 15,25-1-15,-25 0 0,49 0 0,-49 0 16,25 25-16,25-49 0,-25 49 0,-1-25 15,1 25 1,0 0-16,0 0 16,-25 25-16,-50 24 15,25-24-15,-24 0 16,24 0-16,-25 24 0,25-24 16,-24 0-16,24 0 0,0 0 15,0-1-15,25 1 16,0 0-1,25-25-15,0 25 0,0-25 16,24 0-16,-24 0 0,25 0 16,49-25-16,-49 25 0,-25-25 15</inkml:trace>
  <inkml:trace contextRef="#ctx0" brushRef="#br0" timeOffset="525649.2457">19273 13072 0,'0'-25'32,"25"25"-17,-25-25-15,25 1 0,0 24 16,-1-25-16,1 0 16,0 25-16,-25-25 0,0 0 15,-25 25 1,0 0-16,1 0 0,-1 25 15,0 0-15,25 0 16,-25-25-16,25 49 16,0-24-16,25-25 15,-25 25-15,50-25 0,-1 25 0,-24-25 16,0 0-16,0 0 16,-1 0-16,26-25 0</inkml:trace>
  <inkml:trace contextRef="#ctx0" brushRef="#br0" timeOffset="526016.5365">19621 12675 0,'0'50'15,"0"-25"-15,-25-1 16,25 1-16,-25 25 0,25-25 16,0-1-16,0 1 15,0 0-15,0 25 0,0-26 0,0 1 16,25 0-16,-25 0 0</inkml:trace>
  <inkml:trace contextRef="#ctx0" brushRef="#br0" timeOffset="526304.1269">19769 13047 0,'0'-25'32,"25"25"-32,-25-24 15,25-1-15,-25 0 16,0 0-16,0 0 15,-25 25 1,0 25 0,1 0-1,-1 0-15,25 0 16,0-1-16,0 1 16,25-25-16,-1 25 0,1-25 15,0 0-15,0 0 0,0 0 16,24-25-16</inkml:trace>
  <inkml:trace contextRef="#ctx0" brushRef="#br0" timeOffset="526497.8822">20117 12898 0,'0'-49'16,"-75"173"-16,125-248 0,-25 173 0,-75-98 16,25 49-1,0 25-15,1 24 16,24-24-16,0 0 15,0 24-15,24-24 16,1-25 0,25 0-16,-25 0 15,-1 0-15,1-25 0,0 1 16</inkml:trace>
  <inkml:trace contextRef="#ctx0" brushRef="#br0" timeOffset="526677.4099">20414 12601 0,'0'0'0,"-25"25"0,-24 24 16,49-24-16,0 0 0,-25 0 15,25-1-15,0 51 0,0-50 16,0-1-16,0 1 0,25 0 16,-25 0-16,25 24 0,-25-24 15,0 0-15</inkml:trace>
  <inkml:trace contextRef="#ctx0" brushRef="#br0" timeOffset="527159.1565">20265 12973 0,'75'74'16,"-150"-148"-16,75 49 0,0 0 16,25 25-16,0-25 15,25 25-15,-26-24 16,1 24-16,0 0 0,0 0 15,0 0-15,-1 0 0,1 0 16,-25 24-16,0 1 16,0 0-1,0 0-15,0 0 16,0-1 0,25 1-1,0-25 16,-25-25-31,0 1 16,25 24-16,-25-25 0,24 0 16,1 0-16,-25 0 15,25 25-15,0-49 0,0 49 16,0-25-16,-1 25 0,-24-25 16,50 25-16,-25 0 0,0 25 31,-25 0-31,0 0 15,0-1-15,0 1 16,0 0-16,0 0 0,-25-25 16,25 25-16,0-1 0,0 1 15,25-25 1,-1 0 0,1-25-1,-25 1-15</inkml:trace>
  <inkml:trace contextRef="#ctx0" brushRef="#br0" timeOffset="527294.8346">20910 12675 0,'-24'0'15,"98"174"-15,-124-348 0,1 174 0,74 25 32,-1-25-17,1 0-15,-25 25 0,25-25 16</inkml:trace>
  <inkml:trace contextRef="#ctx0" brushRef="#br0" timeOffset="527495.3117">21382 12849 0,'-25'0'16,"0"0"-1,-25 0-15,50 25 16,-24-25-16,24 24 15,0 1-15,0 0 16,0 0-16,24-25 0,26 25 16,-25-25-16,0 0 15,24 0-15,-24 0 0,25 0 16</inkml:trace>
  <inkml:trace contextRef="#ctx0" brushRef="#br0" timeOffset="527759.1061">21704 12898 0,'-99'-74'31,"198"148"-31,-223-148 16,99 74-16,0 0 0,25 25 16,0 0-1,25-1-15,0-24 16,0 25-16,0-25 16,24 0-16,-24 0 15,0 0-15,0 0 16,-50 0 15,25 25-31,0 0 31,25-25-31,0 0 0,-1 0 16,1 0-16,25 0 0</inkml:trace>
  <inkml:trace contextRef="#ctx0" brushRef="#br0" timeOffset="527932.8414">22126 12601 0,'0'-25'0,"-149"298"0,298-521 0,-174 223 16,0 50-1,0 24-15,25 1 16,-24-25-16,24 0 16,0 24-16,0-24 0,0 49 0,0-49 15,24 0-15,-24 25 0,25-26 16,0 1-16,25 0 0,-1-25 15</inkml:trace>
  <inkml:trace contextRef="#ctx0" brushRef="#br0" timeOffset="565210.589">1910 5829 0,'-25'0'0,"25"25"16,-25-25-16,25 25 0,-24-25 15,-1 25-15,0-25 16,25 24 0,0 1-1,0 0 1,25-25 0,-25 25-16,25-25 0,-1 25 15,1-25-15,0 0 16,0 24-16,0-24 0,-1 25 15,1-25-15,0 25 0,-25 0 16,-25 0 0,0-25-1,1 24-15,-1-24 0,0 0 16,0 25-16,0-25 0,1 0 16,-1 0-16,0 0 0,0 0 15,0 0 1,25-25-16,25 25 15,50-24 1</inkml:trace>
  <inkml:trace contextRef="#ctx0" brushRef="#br0" timeOffset="565547.0857">2232 5953 0,'0'25'47,"0"0"-32,0 0 1,0-1-16,25-24 16,0 0-16,0 25 15,0-25-15,-1 0 16,-24-25-16,25 1 0,0 24 15,-25-25 1,-25 0-16,25 0 16,-25 25-16,1 0 0,-1 0 15,0 0-15,0 0 16,75 0 15,-25 0-31,24 0 16</inkml:trace>
  <inkml:trace contextRef="#ctx0" brushRef="#br0" timeOffset="565827.3568">2704 5804 0,'0'0'16,"0"-25"-16,25 1 0,-25-1 16,0 0-1,-25 0-15,0 25 16,25-25-16,-25 25 15,0 0-15,0 25 16,25 0 0,0 0-16,0 0 15,0-1-15,0 1 0,0 0 16,0 50-16,0-51 0,25 26 0,-25-25 16,0 0-16,0 49 0,0-49 15,0 0-15,0-1 0,0 1 16,0 0-16,0 0 15,-25-25-15</inkml:trace>
  <inkml:trace contextRef="#ctx0" brushRef="#br0" timeOffset="565963.0046">2555 6052 0,'0'124'0,"0"-248"0,25 100 16,-1 24-1,26-25-15,-25 25 16,0-25-16,0 0 0</inkml:trace>
  <inkml:trace contextRef="#ctx0" brushRef="#br0" timeOffset="566146.5398">2927 5680 0,'25'0'0,"-124"174"0,173-348 16,-49 199-1,-25 0-15,0 0 16,-25-1-16,25 1 0,0 50 16,0-26-16,0-24 0,0 25 15,0-25-15,0 24 0,0-24 16,0 0-16,0 0 0,0-1 16,0 1-16</inkml:trace>
  <inkml:trace contextRef="#ctx0" brushRef="#br0" timeOffset="566740.6642">2853 5978 0,'0'0'0,"-25"0"16,25-25 0,49 25-1,1 0-15,-25 0 16,0 0-16,-1 0 0,1 0 15,0 0-15,0 0 0,0 0 16,-25 25 15,0 0-15,0 0 0,0-1-16,0 1 15,0 0-15,24-25 31,1 0-15,-25-25-16,25 0 0,0 1 16,-25-1-1,25 25-15,-25-25 0,0 0 16,24 25-16,-24 25 31,0 0-15,0 0-1,0-1 1,25 1-16,0-25 16,0 25-1,0-25-15,-25 25 16,24-25-16,-24-25 16,0 0-1,0 0-15,0 1 0,0-1 16,0 0-16,-24 25 15,24-25-15,0 0 16,-25 25-16,0 0 16,25 25-1</inkml:trace>
  <inkml:trace contextRef="#ctx0" brushRef="#br0" timeOffset="567296.5963">3696 5953 0,'-25'0'16,"0"0"0,0 0-1,-24 0-15,24 0 16,0 0-16,0 25 16,25 0-16,0 0 0,0-1 15,25-24 1,0 0-16,0 0 15,0 0-15,-1 0 0,1 0 16,0 0-16,0 0 16,-25-24-16,25 24 78,0 0-78,-25 24 15,24-24-15,1 0 16,0 0-16,0 0 16,0 0-16,-1 0 15,26 0 1,-25 0-16,-25 25 31,-25 0-31,0-25 16,25 25-1,25-50 1,0 0 0,0 0-16,-25 1 0,24-1 15,26-25-15,-25 25 0,-25-24 16,25 49-16,-25-25 0,24 0 16,-24 0-16,-24 25 15,24 25 1</inkml:trace>
  <inkml:trace contextRef="#ctx0" brushRef="#br0" timeOffset="567548.9398">4291 6077 0,'0'0'0,"25"-25"31,-25 1-31,25 24 16,-25-25-16,25 0 0,-1 0 15,-24 0-15,0 1 16,-24 24 0,-26 0-16,25 0 0,0 24 15,1 1-15,24 0 16,0 0-16,24 0 16,1-25-16,50 24 0,-26-24 15,1 0-15,-1 25 0,1-25 16</inkml:trace>
  <inkml:trace contextRef="#ctx0" brushRef="#br0" timeOffset="568490.2847">2604 6896 0,'25'0'16,"-25"25"15,25-1-15,-25 1-16,0 0 15,0 0-15,0 0 0,25-1 16,-25 1-16,0 25 15,25-25 1,-25-1-16,25 1 16,-25 25-16,24-25 0,-24 24 15,0-24-15,25 0 0,-25 24 0,0 1 16,0 0-16,0-26 0,0 26 16,0-25-16,0 0 0,0 49 15,0-49-15,0 0 0,0-1 16,0 1-16,0 25 0,0-25 15,0-1-15,0 26 0,0-25 16,0 0-16,0 49 0,25-24 16,-25-25-16,25 24 0,-25-24 0,25 74 15,-25-74-15,24 25 0,-24-26 16,25 26-16,-25 0 16,25 24-16,-25-24 0,25-1 0,-25 1 15,25-1-15,-1 26 0,-24-26 16,25 1-16,-25-25 0,25 25 15,0-1-15,0 26 0,-25-51 16,24 26-16,-24-25 0,25 0 16,-25 49-16,25-24 0,-25-26 15,25 26-15,-25-25 0,0 0 16,25 49-16,-25-49 0,0 0 16,0 24-16,24-24 0,-24 25 15,0-26-15,25 1 0,-25 0 16,0 0-16,0 0 0,0-1 15,25-24-15,-50 0 32,0 0-17,1 0-15</inkml:trace>
  <inkml:trace contextRef="#ctx0" brushRef="#br0" timeOffset="568715.7038">3026 9922 0,'0'0'0,"0"25"0,-25-25 16,25 49-1,0-24-15,0 0 0,0 0 16,25 24-16,0-24 0,-25 0 16,25 0-16,0 0 15,-1-25-15,1 0 16,-25-25-16,25 0 0,-25 0 15,25-24-15,-25 24 0,25 0 0,-25 0 16,0 0-16,0-49 16</inkml:trace>
  <inkml:trace contextRef="#ctx0" brushRef="#br0" timeOffset="569231.3628">2431 6970 0,'-25'0'15,"50"0"-15,-75 25 0,25 0 0,1-25 16,24 25-16,-50-1 0,75-48 31,0 24-31,-1-25 0,1 25 16,0-25-16,0 0 15</inkml:trace>
  <inkml:trace contextRef="#ctx0" brushRef="#br0" timeOffset="569324.1231">2505 6921 0,'75'-25'32,"24"198"14,-273-321-46,373 321 0,-150-123 0</inkml:trace>
  <inkml:trace contextRef="#ctx0" brushRef="#br0" timeOffset="571527.3995">2084 10666 0,'0'-25'16,"-25"25"-16,25 25 31,0 0-15,0 0-16,0-1 0,0 1 16,0 0-16,0 0 0,0 24 15,0-24-15,0 0 0,25 25 16,-25-26-16,0 1 0,0 50 0,0-51 15,0 1-15,0 0 16,0 0-16,0-50 31,0-25-31,24 50 0,-24-24 16,0-1-16,0 0 0,25 0 16,0-24-16,0 24 0,0 25 31,-25 25-16,0-1-15,24 26 16,-24-25-16,0 0 0,0-1 16,25 1-16,-25 0 15,25-25-15,0 0 16,0 0 0,-1-25-16</inkml:trace>
  <inkml:trace contextRef="#ctx0" brushRef="#br0" timeOffset="571840.6304">2555 10988 0,'-50'50'31,"75"-149"-15,0 148-16,-75-98 0,25 74 0,1-1 16,24 1-16,-25 0 0,25 0 15,-25 0-15,25-1 16,50-24-1,-26 0-15,1-24 16,0-1-16,0 0 16,0 25-1,-1 0 1,-24 25 15,25-25-31,-25 25 0,25-25 16,0 0-1,0 0 1,-25-25-16</inkml:trace>
  <inkml:trace contextRef="#ctx0" brushRef="#br0" timeOffset="572056.9996">2803 10964 0,'0'74'31,"-25"-148"-31,50 74 0,-25 99 0,-25-74 15,25-1-15,0-48 32,25 24-32,-25-25 15,0 0-15,0-25 0,25 26 16,-25-1-16,0 0 16,25 50-1,-25 0 1,24-25-16</inkml:trace>
  <inkml:trace contextRef="#ctx0" brushRef="#br0" timeOffset="572484.3707">3200 11013 0,'0'0'0,"0"-25"0,0 1 31,0-1-31,-25 25 15,0 0-15,0 0 16,1 0-16,-1 25 16,0-1-16,0 1 0,25 0 0,-25-25 15,25 25-15,-24 0 16,24-1-16,0 1 16,24-25-16,26 0 15,-25 0-15,-25-25 0,25 25 0,-1-24 16,1-1-16,0-25 0,0 50 15,-25-49-15,25 24 0,-25 0 16,24 0-16,-24 0 0,0 1 16,0-1-16,25 25 0,-25-25 15,0 0-15,0 50 32,0 0-17,-25 0-15,25-1 0,0 26 16,0-25-16,-24 0 0,24-1 15,0 1-15,0 25 0,0-25 16,24-25 0,1 0-16</inkml:trace>
  <inkml:trace contextRef="#ctx0" brushRef="#br0" timeOffset="572885.3358">3423 10889 0,'-74'124'31,"148"-248"-31,-74 149 16,0 0-16,0 0 0,0-1 15,0 1-15,0 0 0,0 0 16,0 0 0,25-25-16,0 0 0,-1 0 15,-24-25-15,25 25 16,-25-25-16,25 0 0,0 25 15,-25-25-15,25 25 0,-25 25 32,0 0-17,0 0 1,0 0-16,24-25 0,1 0 16,0 0-1,0-25-15,-25 0 16,25 0-16,-25 0 15,0 1-15,0-1 0,0 0 16,0 0-16,-25 25 16,0-25-16,0 25 15,25 25-15,0 0 16</inkml:trace>
  <inkml:trace contextRef="#ctx0" brushRef="#br0" timeOffset="573432.7521">4043 10964 0,'25'0'0,"-298"-25"0,521 50 0,-223-50 0,-25 0 15,-25 0 1,0 25 0,1 0-16,-1 0 0,0 25 15,0-25-15,0 25 16,25 0-16,-24-1 0,24 1 15,0 0 1,49-25-16,-24 0 16,0 0-16,24 0 15,-49-25-15,25 25 0,0 0 16,-25-25 0,-25 25 15,25 25-31,25-25 15,0 0 1,0 0 0,-1-25-16,1 25 0,-25-24 15,25 24-15,0 0 0,0 0 16,-1-25-16,-24 0 0,25 25 0,0 0 16,0 0 15,-25 25-31,0 0 15,0-1-15,0 1 16,-25-25-16,25 50 0,25-75 31,24 25-31,-49-25 16,25 0-16,0 1 16,25-1-16,-50 0 0,24 25 0,-24-25 15,0 0 1</inkml:trace>
  <inkml:trace contextRef="#ctx0" brushRef="#br0" timeOffset="573675.1663">4663 11063 0,'25'0'16,"-199"-124"-16,323 248 0,-99-124 0,-25-25 15,-25 0-15,24 0 16,-24 1-16,25-1 15,-25 0-15,0 0 16,-25 25-16,1 0 16,-26 25-16,50 0 15,-25 0-15,25-1 0,0 26 16,0-25-16,25 0 16,0-25-16,0 0 0,49 0 15,-24 0-15,-1 0 0,1-25 16,0 0-16</inkml:trace>
  <inkml:trace contextRef="#ctx0" brushRef="#br0" timeOffset="582932.5958">7541 5631 0,'24'0'47,"1"0"-32,25 0 1,-25 0-16,-1 0 0,1 0 16,0 0-16,49 0 0,-49 0 0,25 0 15,-1-25-15,-24 25 16,25 0-16,24 0 0</inkml:trace>
  <inkml:trace contextRef="#ctx0" brushRef="#br0" timeOffset="583543.89">7987 7590 0,'25'0'16,"25"0"0,-26 0-16,1 0 15,50-25-15,-26 25 0,-24 0 0</inkml:trace>
  <inkml:trace contextRef="#ctx0" brushRef="#br0" timeOffset="584144.6275">8161 9029 0,'-25'0'16,"0"0"-16,75 0 31,-25 0-31,24 0 0,1 0 16,24 0-16,-24 0 0,99 0 16,-75 0-16</inkml:trace>
  <inkml:trace contextRef="#ctx0" brushRef="#br0" timeOffset="602898.8265">4688 7293 0,'25'0'93,"-25"-25"-77,0 0 0,0 0-1,0 0-15,0 1 16,0-1-16,0 0 15,0-25-15,0 26 16,0-1-16,-25 0 0,25 0 0,0 0 16,0 1-16,-25-1 0,25 0 15,-25 0-15,25-25 16,0 26-16,-24-1 16,24 0-16,0 0 15,0 0-15,0 1 16,0-1-16,0 0 15,0 0 1,-25 25-16,25-25 16,0 1-1,-25 24-15,0 24 32,25 1-17,-25 0-15,1 0 16,24 0-16,-25-1 0,0 1 15,25 0-15,-25 0 16,0 0-16,25-50 31,0 0-15,0 0-16,25-24 0,0 24 16,-25 0-16,0 0 15,0 0-15,25 1 0,-25-1 16,25 25-16,-25-25 0,24 25 31,-24 25-31,25 0 16,0-1-16,0-24 15,0 25-15,24 0 0,-24 0 16,0-25-16,0 0 16,-1 25-16</inkml:trace>
  <inkml:trace contextRef="#ctx0" brushRef="#br0" timeOffset="604341.7322">4341 9054 0,'0'0'0,"0"25"63,0-1-48,0 1 1,0 0-16,0 0 15,0 0-15,0-1 16,0 1-16,-25 0 0,25 0 16,0 24-16,0-24 0,0 0 15,0 25-15,0-26 0,0 1 16,0 25-16,0-25 0,0-1 16,0 1-16,0 0 0,0 25 15,0-26-15,0 1 0,0 0 16,0 0-16,0 0 15,0-1-15,-25-24 16</inkml:trace>
  <inkml:trace contextRef="#ctx0" brushRef="#br0" timeOffset="604564.1506">4242 9674 0,'0'25'31,"0"-1"-31,0 1 16,0 0-16,0 0 0,0 0 15,0-1-15,0 1 16,49-25-16,-49 25 0,25-25 0,0 0 16,0 0-16,-1 0 0,-24-25 15,25 25-15,0-49 0,0 24 16,0 0-16,-25 0 0</inkml:trace>
  <inkml:trace contextRef="#ctx0" brushRef="#br0" timeOffset="623493.1873">23515 6697 0,'0'-25'15,"25"25"17,-1 25-17,26-25 1,-25 0-16,0 0 0,-1 0 0,26 0 16,0 0-16,24 0 15,-24 0-15,-25 0 0,24 0 0,-24 0 16,25 0-16,-75 0 31,0 0-15,0-25-16,0 25 15,1 0-15</inkml:trace>
  <inkml:trace contextRef="#ctx0" brushRef="#br0" timeOffset="623723.5811">23788 6672 0,'0'0'31,"0"25"-15,0 0 0,0 25-16,0-26 15,0 1-15,0 0 16,0 25-16,0-25 16,0-1-16,0 1 0,0 0 0,0 0 15,0 24-15,0-24 0,0 0 16,0 0-16,0 0 15,24-25 17,-24-25-32</inkml:trace>
  <inkml:trace contextRef="#ctx0" brushRef="#br0" timeOffset="624063.6994">24284 6747 0,'0'0'16,"0"-25"-16,-25 25 47,0 0-32,0 25-15,1 0 16,-1-1-1,0 1-15,0 25 0,0-50 16,25 25-16,0 0 0,0-1 16,0 1-16,0 0 0,0 0 15,0 0-15,50-25 0,-50 24 0,50 1 16,-26-25-16,1 0 0,0 0 16,0 0-16,0 0 15,-1-25-15,1 25 0,0-24 16</inkml:trace>
  <inkml:trace contextRef="#ctx0" brushRef="#br0" timeOffset="624340.4906">24532 6796 0,'0'-24'16,"0"48"15,0 1-15,0 25-1,0-25-15,0 0 0,0-1 16,0 1-16,0 25 0,0-25 16,0-1-16,0 1 0,-25 0 15,25 0-15,0 0 0,0-1 16,0-48-1,0-1 1,0 0-16</inkml:trace>
  <inkml:trace contextRef="#ctx0" brushRef="#br0" timeOffset="624531.1131">24532 6796 0,'74'-99'47,"-148"198"-47,173-198 0,-49 99 0,-26 0 15,1 25-15,0-25 16,0 25-16,-25 0 0,0-1 16,0 1-16,-25 0 15,-25 0-15,26-25 0,-1 25 0,-25-25 16,25 0-16,1 0 0,-1 25 16,0-25-16</inkml:trace>
  <inkml:trace contextRef="#ctx0" brushRef="#br0" timeOffset="625469.5017">25722 6722 0,'-24'0'32,"24"25"-1,0 0-15,0-1-16,0 1 0,-25 0 15,25 0 1,0 0-16,0 0 0,0-1 15,0 1-15,0 0 0,0 0 0,0 0 16,0-1-16,25-24 0,-25 25 16,24-25-16,1 0 15,0 0-15,0-25 0,0 25 16,-25-24-16,24 24 0,1-50 16,0 25-16,0 0 0,-25 1 15,25-1-15,0 0 0,-1-25 16,-24 25-16,25 1 0,-25-1 0,25 0 15,-50 25 17,0 25-17,25 0-15,0-1 0,-24-24 16,24 50-16,0-25 0,0 0 0,0 0 16,0-1-16,0 1 0,0 25 15,24-25-15,-24-1 16,0 1-16,25-25 0,-25 25 15,25-25-15,0 0 16,0-25-16</inkml:trace>
  <inkml:trace contextRef="#ctx0" brushRef="#br0" timeOffset="625811.6048">26293 6697 0,'0'-25'16,"0"50"15,0 0-31,0 0 0,0 0 16,0-1-1,-25 1 1,25 0-16,0 0 0,0 0 15,-25 0-15,25-1 0,0 1 16,0 0-16,0 25 0,0-26 16,0 26-16,0-25 0,0 0 15,0-1-15,0 1 16,0 0-16,-24-50 31,24 0-15,0 1-16,0-26 0</inkml:trace>
  <inkml:trace contextRef="#ctx0" brushRef="#br0" timeOffset="626105.7867">26219 6821 0,'0'-25'32,"24"1"-32,-48 272 0,24-447 0,49 125 15,-24 74-15,-25-25 0,50 25 16,-26 0-16,1 0 15,0 0-15,0 25 16,-25 0-16,25-25 0,-25 24 0,0 1 16,0 0-16,0 0 0,-25 0 15,25 0-15,-25-1 0,25 1 16,0 0-16,-25 0 0,25 0 16,-25-1-16,1 1 15,-1 0-15,0-25 0,25 25 16,-25-25-16,0 0 0,1 0 15,-1 0-15,0 0 16,25-25 0</inkml:trace>
  <inkml:trace contextRef="#ctx0" brushRef="#br0" timeOffset="626460.2184">26739 6722 0,'0'25'47,"0"0"-47,0-1 15,0 1-15,0 0 16,0 25-16,0-25 16,0-1-16,0 1 0,0 0 15,0 0-15,0 24 0,0-24 0,0 0 16,-24 0-16,24 0 16,0 24-16,0-24 15,0 0 1,-25-25-1,25-25-15,0-25 16</inkml:trace>
  <inkml:trace contextRef="#ctx0" brushRef="#br0" timeOffset="626745.201">26814 6697 0,'0'0'0,"25"-25"16,-1 25-16,1-24 0,0 24 15,0 0-15,0 0 16,-1 0-16,1 0 16,0 0-16,-25 24 15,25-24-15,-25 25 0,0 0 16,25 0-16,-25 0 15,0-1-15,-25 1 16,-25 25-16,25-50 16,1 25-16,-1-25 0,0 25 15,-25-25-15,26 0 0</inkml:trace>
  <inkml:trace contextRef="#ctx0" brushRef="#br0" timeOffset="632017.2866">23639 8260 0,'0'-25'16,"-25"25"-1,50 0 17,0 0-17,-1 0 1,1 0 0,0 0-16,0 0 15,0 0-15,-1 0 0,1 0 16,0 0-16,0 0 15,0 0-15,-50 0 47,0 0-47,0 25 32,0 0-17,25 0-15,0-1 0,0 1 16,-24 0-16,24 0 15,0 0-15,0-1 0,0 1 16,0 25-16,0-25 0,0-1 16,-25 1-16,25 0 0,0 25 15,0-26-15</inkml:trace>
  <inkml:trace contextRef="#ctx0" brushRef="#br0" timeOffset="632192.8244">23614 8682 0,'25'0'31,"0"0"-31,-1 0 16,1 0-16,0 0 0,25 0 0,-1 0 15,1 0-15,-25 0 0,0 0 16,-1 0-16,1-25 0,25 25 15</inkml:trace>
  <inkml:trace contextRef="#ctx0" brushRef="#br0" timeOffset="632508.2291">24209 8285 0,'0'25'31,"0"-1"-15,0 1-16,-24 0 16,24 0-16,0 0 15,0-1-15,-25 26 0,25-25 16,0 0-16,-25-1 0,25 26 15,0-25-15,0 24 0,0-24 16,0 0-16,0 0 16,0-50-1,0-25 1</inkml:trace>
  <inkml:trace contextRef="#ctx0" brushRef="#br0" timeOffset="632708.7077">24160 8285 0,'99'-75'16,"-223"323"-16,273-496 16,-273 323-16,273-150 0,-125 75 0,1 0 15,25 25-15,-25 0 16,-25 0-16,0 0 0,0-1 0,-25 26 16,0-25-16,0-25 15,0 25-15,1-25 0,-51 24 16,50-24-16,1 0 0,-1 0 15,0 0-15,0-24 16</inkml:trace>
  <inkml:trace contextRef="#ctx0" brushRef="#br0" timeOffset="634348.9725">24457 8458 0,'0'0'0,"0"25"31,25 0-15,0 0-16,-25 0 15,25-1-15,-25 1 16,0 0-16,0 0 15,0 0-15,0-1 16,25-24 15,-25-24-15,24 24 0,1-25-16,0-25 15,0 50 1,-25-25-16,25 1 0,-1-1 15,-24 0-15,0 0 16,25 25-16,-25-25 0,25 1 16</inkml:trace>
  <inkml:trace contextRef="#ctx0" brushRef="#br0" timeOffset="634616.2823">24978 8235 0,'0'25'31,"0"0"-31,-24 0 16,24-1-16,-25-24 0,25 50 16,0-25-16,0 0 0,0-1 15,0 1-15,25 0 16,-1 0-16,1 0 15,0-25-15,25 0 16,-26 0-16,1 0 16,0 0-16,0 0 0,-25-25 0,0 0 15</inkml:trace>
  <inkml:trace contextRef="#ctx0" brushRef="#br0" timeOffset="634764.9042">25152 8310 0,'-25'24'15,"100"1"-15,-125-74 16,0 98-16,50-24 0,-24 0 0,24 0 16,0 24-16,0-24 15,0 0-15,-25 0 0,25 24 0,0-24 16,0 0-16,0 0 0</inkml:trace>
  <inkml:trace contextRef="#ctx0" brushRef="#br0" timeOffset="634949.9206">25474 8731 0,'0'25'0,"0"0"15,-24-25-15,-1 25 16,25-1-16,0 1 0,0 0 0,-25-25 15,25 25-15</inkml:trace>
  <inkml:trace contextRef="#ctx0" brushRef="#br0" timeOffset="635458.8607">25971 8260 0,'0'-25'0,"24"25"16,1 0 0,0 0-1,0 25-15,24-25 0,-24 0 16,0 25-16,0 0 15,0-1-15,-25 1 16,-25 0 0,0 0-16,25 0 15,-25-25 1,25 49-16,0-24 0,0 0 16,-25 0-16,25-1 0,0 1 15,0 25-15,0-25 0,0-1 16,-24-24-16,-1 50 0,0-50 15,0 25-15</inkml:trace>
  <inkml:trace contextRef="#ctx0" brushRef="#br0" timeOffset="635572.2204">25971 8781 0,'-25'-25'31,"174"-25"16,-273 125-47,297-150 16,-148 75-16,25-24 0,-26-1 15</inkml:trace>
  <inkml:trace contextRef="#ctx0" brushRef="#br0" timeOffset="635784.6654">26516 8334 0,'25'-24'15,"-174"247"-15,273-422 0,-99 199 16,-25 50-16,-25-25 15,25 24-15,-25-24 0,25 0 16,0 0-16,0 0 0,-24 49 16,24-49-1,0 0-15,0-1 0,-25-24 0,25 25 16,-25-25-16,25-49 16,0-1-1</inkml:trace>
  <inkml:trace contextRef="#ctx0" brushRef="#br0" timeOffset="635960.2092">26615 8285 0,'50'-25'31,"-25"25"-31,-224 174 0,323-323 16,-24 124-16,-100 50 0,0 0 16,0-1-16,-25 1 0,25 0 15,-25-25-15,0 25 0,-24 0 16,49-1-16,-25-24 0,0 0 15,0 25-15</inkml:trace>
  <inkml:trace contextRef="#ctx0" brushRef="#br0" timeOffset="636242.488">26938 8409 0,'0'25'47,"0"-1"-47,0 1 0,0 0 15,0 0-15,0 0 0,0 24 16,0-24-16,0 0 16,25 0-16,-1-50 15,1-25 1,0 25-16,0 1 15,0-1-15,24-25 16,-24 1-16,0 24 16,-25 0-16,0 0 15</inkml:trace>
  <inkml:trace contextRef="#ctx0" brushRef="#br0" timeOffset="636626.4877">27608 8210 0,'0'-24'15,"-25"24"1,0 0-16,25 24 0,-25 1 15,0 0-15,1 0 16,-1 0-16,25-1 0,-25 1 16,25 25-16,-25-25 0,25 24 0,0-24 15,0 0-15,0 0 0,0-1 16,25 26-16,0-25 0,0-25 16,-1 0-16,26-25 15,-25 0 1,-25 0-16,0 1 15,0-1-15,-25 0 16,0 25-16,0 0 0,-24 0 16,24 0-16,0 0 0,-24 0 15,24 0-15,0 25 0</inkml:trace>
  <inkml:trace contextRef="#ctx0" brushRef="#br0" timeOffset="657375.7621">23887 9649 0,'0'-25'16,"0"0"-1,25 25 1,-25-24-1,0-1 17,-25 25-1,0 0-15,0 0-1,25 25-15,-25-25 16,1 24-16,-1-24 15,25 25-15,-25-25 0,25 25 16,-25-25-16,25 25 0,0 0 16,-25-1-16,25 1 15,0 0-15,0 0 16,0 0-16,0-1 16,0 1-16,25-25 0,-25 25 0,25-25 15,-25 25-15,25-25 0,0 25 16,24-25-1,-24 0-15,0 0 16,0-25 0,0 25-1,-25-25-15</inkml:trace>
  <inkml:trace contextRef="#ctx0" brushRef="#br0" timeOffset="657906.3805">24284 9674 0,'25'0'0,"-25"-25"0,0 0 31,-25 25 0,25-25-31,-25 25 16,0 0-1,0 0 1,1 25-16,-1-25 16,25 25-1,0 0-15,0 0 16,0-1-16,25-24 15,-25 25 1,24-25-16,1 25 16,0-25-1,-25 25-15,25-25 0,-25 25 16,25-25-16,-1 24 16,-48-24 15,24 25-31,-25-25 15,0 0-15,0 0 16,0 0-16,1 0 16,-1 0-1,25-25 17</inkml:trace>
  <inkml:trace contextRef="#ctx0" brushRef="#br0" timeOffset="658556.7844">24532 9649 0,'0'0'16,"0"-25"-16,0 50 31,0 0-16,-25-25-15,25 25 16,0-1-16,0 1 0,-25-25 0,25 25 16,-25 0-16,25 0 15,0-1-15,0 1 16,0 0-16,25-50 47,0 0-47,-25 1 15,25-26-15,0 50 16,-25-25-16,0 0 0,24 25 16,-24-24-16,25-1 0,-25 50 47,0-1-32,0 1-15,0 0 0,0 0 16,25 0-1,-25-1-15,25-24 16,-25 25-16,25-25 16,-25-25-1,49-24-15,-49 24 16,25 0-16,-25 0 16,25 25-16,0-49 0,-25 24 15,24 25-15,-24-25 16,25 25-16,-25 25 15,0 0 1,0 0-16,0-1 0,0 1 16,-25 25-16,25-25 15,0-1-15,0 1 16,25-25 0,0-25-1,-25 1-15,25 24 0,-25-25 16</inkml:trace>
  <inkml:trace contextRef="#ctx0" brushRef="#br0" timeOffset="659003.6213">25152 9599 0,'-149'100'0,"298"-200"0,-149 76 16,0 48-1,-25 1-15,25 0 16,-25 0-16,25 0 15,0-1-15,-24 1 0,-1 25 16,25-25-16,-25-25 16,25 24-16,0 1 0,-25 0 15,25 0 1,0-50 0,25 25-1,-25-50-15,25 26 0,0-1 16,-25 0-16,24 0 0,-24-24 15,25 24-15,0 0 0,0 0 0,-25 0 16,25 1-16,-1-1 16,-24 50 15,0-1-31,0 1 16,0 0-16,0 0 0,0 24 15,0-24-15,0 0 0,0 0 16,0 24-16,0-24 15,0 0-15,0 0 16,0 0-16,25-25 16,-25-25-1,-25 25-15</inkml:trace>
  <inkml:trace contextRef="#ctx0" brushRef="#br0" timeOffset="659146.2433">25078 9748 0,'-25'0'16,"149"75"-16,-223-150 0,99 75 16,24 0-1,1 0-15,0 0 0,0 0 16,49 0-16,-49 0 0,25 0 16</inkml:trace>
  <inkml:trace contextRef="#ctx0" brushRef="#br0" timeOffset="659661.8297">25822 9475 0,'0'0'0,"-25"0"0,25-24 15,-25 24 1,25 24-16,0 1 16,-25-25-16,25 25 15,0 0-15,-25-25 0,25 25 16,0-1-16,-24 1 0,-1 25 15,25-1-15,-25-24 0,25 0 16,-25 0-16,0 24 0,25-24 16,0 0-16,-24 0 0,24 0 15,0-1-15,0 1 16,24-25 0,1-25-1</inkml:trace>
  <inkml:trace contextRef="#ctx0" brushRef="#br0" timeOffset="659992.9661">26070 9649 0,'0'0'0,"25"-25"16,-25 0-1,-25 25 1,0 0-16,0 0 16,25 25-16,-25-25 0,25 25 15,-24-25-15,24 25 0,-25 0 16,0-25-16,25 24 0,0 1 16,0 0-16,0 0 0,0 0 15,25-25-15,-25 24 16,25 1-16,-1-25 0,1 25 15,0-25-15,0 0 0,0 0 16,24 0-16,-24 0 0,0 0 16,0-25-16</inkml:trace>
  <inkml:trace contextRef="#ctx0" brushRef="#br0" timeOffset="660409.8813">26318 9599 0,'25'-24'15,"-50"48"-15,50-24 32,-25 25-32,0 0 15,0 0-15,0 0 16,0-1-16,-25 26 0,25-25 0,0 0 16,0-1-16,0 26 15,-25-25-15,25 0 16,0-50 15,0-25-15,25 25-16,-25 1 0,0-26 15,0 25-15,0 0 0,25-49 16,-25 49-16,0 0 0,24 1 16,-24-1-16,25 0 0,0 25 15,-25-25-15,25 25 0,0 25 16,-1-25-16,-24 25 15,25 0-15,-25-1 0,25 26 16,0-25-16,-25 0 16,0-1-16,0 1 0,0 0 15,-50 0-15,25 0 16,-24-1-16,24-24 0,0 0 16,0 0-16</inkml:trace>
  <inkml:trace contextRef="#ctx0" brushRef="#br0" timeOffset="660638.2868">26839 9922 0,'0'0'0,"24"0"0,-24 25 16,0-1 15,-24 1-31,24 0 16,-25 0-16,25 0 15,-25 0-15,0-25 0</inkml:trace>
  <inkml:trace contextRef="#ctx0" brushRef="#br0" timeOffset="661130.5524">27657 9500 0,'0'-25'16,"-25"1"-16,25-1 15,-24 25-15,-1 0 0,0 0 16,0 0 0,0 25-16,1-1 0,-1 1 15,25 0-15,-25 0 0,25 0 0,-25 24 16,25-24-16,0 0 15,0 0-15,0-1 0,25 1 0,0 0 16,-25 0-16,25 0 16,-1-1-16,1-24 0,25 25 15,-25-25-15,-1 0 0,1 0 0,0 0 16</inkml:trace>
  <inkml:trace contextRef="#ctx0" brushRef="#br0" timeOffset="661481.8374">28054 9550 0,'25'-50'16,"-248"323"-16,446-571 0,-248 373 0,25-150 31,-25 75-31,0 0 16,1 25-16,-1-25 0,0 25 15,0 0-15,25 0 16,0-1-16,0 1 15,0 0-15,25-25 16,25 25-16,-26-25 0,-24 25 16,25-25-16,0 24 0,0-24 0,0 0 15,0 25-15,-50-25 32,25 25-32,-50-25 15,0 25-15,26-25 16,-1 0-16,0 0 15,50-25 17</inkml:trace>
  <inkml:trace contextRef="#ctx0" brushRef="#br0" timeOffset="662047.0736">28401 9575 0,'-272'124'0,"544"-248"0,-247 99 0,-50 25 32,25 25-17,-24-1-15,24 1 16,-25 0-16,25 0 0,0 0 16,-25-1-16,25 1 15,0 0-15,0 0 16,0-50-1,25 0 1,-25 0-16,49 1 16,-49-1-16,25 0 0,0 0 15,-25 0-15,25 25 16,-25-24-16,0 48 16,0 1-1,0 0-15,-25 0 16,25 0-16,0-1 15,0 1-15,0 0 16,25-25 0,0-25-16,-1 25 0,1-25 15,-25 1-15,25-1 0,0 25 16,0-50-16,-1 25 0,1 25 16,0-24-16,0 24 31,-25 24-31,0 1 15,0 0-15,-25 0 16,0 0-16,25-1 16,0 1-16,0 0 0,25-25 15,0 0-15,0 0 16,-1 0-16,1 0 0,0-25 0,25 0 16,-26 25-16,1-24 15,25 24-15,-25-25 0</inkml:trace>
  <inkml:trace contextRef="#ctx0" brushRef="#br0" timeOffset="662421.7358">29071 9599 0,'25'-24'0,"-50"48"0,-25-24 63,26 50-63,-1-25 16,25 24-16,0-24 0,-25 0 15,25 25-15,-25-50 0,25 24 16,0 1-16,-25 0 15,25-50 1,25 0 0,-25 1-16,25-1 0,-25 0 15,25 0-15,0 0 0,24-24 16,-49 24-16,25 0 0,0 0 0,-25 1 16,25-1-16,0 0 15,-25 50 1,0 24-1,0-24-15,0 25 16,0-1-16,0-24 0,0 0 0,0 0 16,0 0-16,0 24 0,0-24 15,24 0-15,-24 0 16,0-50 15</inkml:trace>
  <inkml:trace contextRef="#ctx0" brushRef="#br0" timeOffset="662540.4252">29021 9773 0,'75'50'31,"-150"-100"-31,125 50 0,-25 0 0,0-25 16,0 25-16,49 0 0</inkml:trace>
  <inkml:trace contextRef="#ctx0" brushRef="#br0" timeOffset="662798.2642">29716 9451 0,'0'0'0,"0"24"46,0 1-30,0 0-16,-25 0 16,25 0-16,-25-1 0,1 26 0,24-25 15,-25 0-15,25-1 0,-25 26 16,0 0-16,25-26 0,-25 1 16,25 0-16,-24 0 15</inkml:trace>
  <inkml:trace contextRef="#ctx0" brushRef="#br0" timeOffset="663106.5006">30113 9624 0,'25'-25'0,"-50"50"0,50-74 16,-25 24-1,-25 25 17,0 25-32,0-1 15,0 1-15,1 0 16,-1-25-16,25 25 0,-25 0 0,0-1 16,25 1-16,0 0 0,0 0 15,0 0-15,25-1 16,-25 1-16,25-25 0,-25 25 0,25-25 15,-1 0-15,51 25 0,-50-25 16,-1 0-16,26 0 0,-25 0 16,25-25-16</inkml:trace>
  <inkml:trace contextRef="#ctx0" brushRef="#br0" timeOffset="663536.9444">30485 9525 0,'0'-25'16,"0"50"15,0 25-31,-25-26 0,25 1 16,0 0-16,0 0 16,-49 49-16,49-49 0,-25 0 15,25 0-15,-25-1 0,25 1 16,-25 0-16,25 0 0,25-75 47,0-24-47,0 49 15,-25 0-15,24-24 16,1 24-16,25-50 0,-50 51 0,25-1 16,-25 0-16,24 25 0,-24-25 15,25 25-15,-25 25 31,25 25-31,-25-26 0,0 1 16,0 0-16,0 0 0,0 49 16,0-49-16,0 0 0,0 0 0,0-1 15,0 1-15,0 0 0,0 0 16,0 0 0</inkml:trace>
  <inkml:trace contextRef="#ctx0" brushRef="#br0" timeOffset="663662.6157">30435 9773 0,'100'74'15,"-200"-148"-15,100 74 0,25 25 16,0-25-16,25 0 16,-1 0-16,1 0 0</inkml:trace>
  <inkml:trace contextRef="#ctx0" brushRef="#br0" timeOffset="690777.9888">30956 9971 0,'25'0'16,"-25"25"46,0 0-46,-25 0-16,0 0 15,1 0-15,-1-1 0,25 1 16,-25-25-16,25 25 16</inkml:trace>
  <inkml:trace contextRef="#ctx0" brushRef="#br0" timeOffset="691369.446">31080 9475 0,'0'0'0,"-25"0"0,50 0 47,0 25-47,0-25 0,0 25 0,-1-25 16,1 0-16,25 0 16,-25 0-16,0 0 0,-1 0 0,1 0 15,0 0-15,-50 0 31,0 25-15,1 0-16,24-1 16,-25 1-16,0 0 0,25 0 15,-25 0-15,25-1 0,0 1 16,0 0-16,0 0 0,0 0 16,0-1-16,50 1 15,-25-25-15,-1 25 16,26-25-16,-25 0 15,0-25-15,-1 25 16,-24-25-16,25 25 0,-25-24 16,0-1-1</inkml:trace>
  <inkml:trace contextRef="#ctx0" brushRef="#br0" timeOffset="691512.0745">31279 9723 0,'0'-24'15,"99"73"-15,-198-74 0,124 1 16,24 24-16,-24 0 16,0 0-16,24 0 0,-24 0 15,0 0-15,0 0 0,0 0 16</inkml:trace>
  <inkml:trace contextRef="#ctx0" brushRef="#br0" timeOffset="691752.4487">31676 9426 0,'0'0'0,"0"25"31,0-1-15,0 26-1,0 0-15,0-26 0,0 1 0,0 0 16,0 25-16,0-1 0,0-24 15,0 0-15,-25 0 0,25-1 16,-25 1-16,25 0 16,-25-25-1</inkml:trace>
  <inkml:trace contextRef="#ctx0" brushRef="#br0" timeOffset="691894.1013">31576 9723 0,'0'-24'32,"0"123"-32,0-174 0,50 51 0,-25 24 15,0 0-15,-1 0 0,1 0 0,0 0 16,0-25-16</inkml:trace>
  <inkml:trace contextRef="#ctx0" brushRef="#br0" timeOffset="692510.5814">31899 9475 0,'-50'124'0,"100"-248"0,-50 174 31,-25-25-15,25 0-16,-25 49 0,25-49 0,0 0 15,0-1-15,0 1 0,0 0 16,-25 25-16,25-26 15,25-24 32,-25-24-47,25-1 16,0 0-16,0 0 16,-1 25-16,-24-25 0,25 1 15,0 24 1,-25 24 15,-25-24-31,25 25 16,0 0-16,-25 0 0,25 0 15,0-1-15,0 1 16,25-25 0,-25 25-16,25-25 0,0 0 15,0 0-15,-1-25 16,1 25-16,0-25 0,0 1 15,0 24-15,-1-25 16,1 0-16,0 0 16,-25 0-16,0 1 15,-25-1-15,0 25 16,1 0 0,-1 25-1,0-1-15,25 1 16,0 0-16,0 0 15,0 0-15,25-25 0,-25 24 16,25-24-16,-1 25 16,1-25-1,0 0-15,0-25 0,0 1 16</inkml:trace>
  <inkml:trace contextRef="#ctx0" brushRef="#br0" timeOffset="693693.9859">32445 9674 0,'-25'49'31,"50"-98"-31,-50 49 16,25 25-16,0-1 0,-25 26 15,25-25-15,0 0 16,0-1-16,0 1 16,0-50 15,25 25-31,-25-24 0,0-1 15,25-25-15,-1 25 16,1 1-16,-25-1 16,25 0-16,-25 0 15,25 25-15,0 0 16,-1 0 0,1 0-1,-25 25 32,0 0-31,0 0-1,0-1-15,-25 1 0,25 0 16,0 0 0,0 0-16,0-1 15,25-24 1,0-24-1,0 24-15,0-25 16,-1 0-16,1 0 16,-25 0-16,25 25 0,-25-24 15,25 24-15,-25-25 0,0 0 16,0 50 15,-25-25-31,25 25 16,0-1-16,0 1 15,-25-25-15,25 25 16,0 0-16,25 0 16,0-25-1,0 0-15,-1 0 0,26-25 16,-25 25-16,0-25 16,-1 25-16,1-25 0,0 25 15,-25-25-15,25 1 16,-25-1-16,-25 25 31,0 25-15,25-1-1,0 1-15,-25 0 0,25 0 16,0 0-16,25-1 16,0-24-1,0 0 1,24 0-16,-24-24 15,0-1-15,25 0 0,-26 0 16,1 0-16,25-24 0,-1-26 16,-49 51-16,25-1 0,0-25 15,0 50-15,-25-25 16,0 1-16,0-1 0,0 0 31,0 0-15,0 50 31,0 0-32,-25 0-15,25-1 0,0 1 16,0 0-16,0 0 0,0 0 0,0-1 16,0 1-16,-25 0 0,25 0 15,0 0-15,0 24 0,-25-24 16,25 25-16,0-26 15,0 1-15,0 0 16,-24 0-16,24 0 16,0-1-16,0 1 15,24-25-15,-24 25 16,25-25 0,-25-25-1,0 0-15,0 1 0,0-1 16,0-25-16</inkml:trace>
  <inkml:trace contextRef="#ctx0" brushRef="#br0" timeOffset="693821.2376">33288 9748 0,'49'-49'47,"-98"98"-47,123-98 15,-49 49-15,0 0 0,0 0 16,49 0-16,-49 24 0,0-24 15</inkml:trace>
  <inkml:trace contextRef="#ctx0" brushRef="#br0" timeOffset="703144.7313">18876 10815 0,'0'-25'15,"0"0"32,25 25-47,-50 0 63,1 0-63,-1 25 15,0-25 1,0 25-16,25 0 31,25-1-31,0-24 16,0 0-16,-1 25 15,1-25-15,-25 25 0,25-25 16,-25 25-16,25-25 0,-25 25 16,0-1-1,-25-24 1,25 25-16,-25-25 15,0 0-15,25-25 32,0 1-17,25 24-15,-25-25 0,25 25 0,25-25 16,-26 0-16</inkml:trace>
  <inkml:trace contextRef="#ctx0" brushRef="#br0" timeOffset="703309.3006">19100 10840 0,'0'0'63,"0"99"-63,0-74 15,0-1-15,24-24 32,-24-24-17,0-1-15,25-25 16</inkml:trace>
  <inkml:trace contextRef="#ctx0" brushRef="#br0" timeOffset="703426.0013">19149 10740 0,'0'50'32,"0"-75"-32,0 0 0,25 100 15,0-75-15</inkml:trace>
  <inkml:trace contextRef="#ctx0" brushRef="#br0" timeOffset="703751.6661">19472 10864 0,'0'-24'31,"-75"24"-31,150 24 0,-125-48 16,25 24-16,-24 0 15,24 24-15,0-24 0,25 25 16,-25 0-16,75-25 15,-25 0 1,-1 25 0,1-25-16,0 0 0,0 0 15,0 25-15,-25-1 16,0 1-16,0 0 16,0 0-16,0 0 0,0-1 15,0 1-15,-25 0 16,0-25-16,25 25 15,-25-25-15,25-25 32,25-25-17,-25 26-15,25 24 0</inkml:trace>
  <inkml:trace contextRef="#ctx0" brushRef="#br0" timeOffset="704364.2509">19621 10889 0,'0'0'31,"24"0"-31,-24 25 0,0 0 16,0 0-1,0-1-15,0 1 16,25-25 0,0 0-16,0-25 15,-25 1-15,0-1 0,25 0 16,-1 0-16,-24 0 0,25 25 15,-25-24-15,25 24 16,-25 24 0,0 1-1,0 0 1,0 0-16,0 0 16,25-25-16,-25 24 15,25-24-15,24 0 0,-24 0 16,0-24-16,0 24 15,-25-25-15,24 25 0,26-25 0,-25 25 16,0-25-16,-25 0 16,-25 1-1,0 24 1,0 0-16,0 0 0,1 0 16,-1 24-1,25 1 1,0 0-1,25-25-15,24 25 0,-24-25 16,0 0-16,0 0 16,-1 0-1,-48 25 32,24-1-31,0 1-16,24-25 15,1 0 1,0 0-16,-25-25 0,25 25 16,-25-24-16,25-1 0</inkml:trace>
  <inkml:trace contextRef="#ctx0" brushRef="#br0" timeOffset="704592.6962">20365 10616 0,'0'0'0,"24"0"16,-24-24-16,0 48 47,0 1-47,0 0 0,0 0 16,0 0-16,0 24 15,0-24-15,0 0 0,-24 0 0,24-1 16,0 1-16,0 0 15,0 0-15,-25 0 0,25-1 16</inkml:trace>
  <inkml:trace contextRef="#ctx0" brushRef="#br0" timeOffset="705437.383">20836 10964 0,'0'24'47,"0"1"-31,0 0-16,0 0 0,-25 0 0,25-1 15,-25-24 1,1 0-16</inkml:trace>
  <inkml:trace contextRef="#ctx0" brushRef="#br0" timeOffset="706414.3336">21406 10864 0,'0'0'0,"25"-24"16,-25-1-1,25 25-15,-25-25 16,-25 25 0,0 0-16,-24 0 0,24 0 15,0 0-15,0 25 16,1-25-16,-1 25 0,0 24 15,0-24-15,25 0 16,0 0-16,50-25 16,-25 0-1,24 0-15,-24 0 0,0-25 0,0 25 16,-1-25-16,-24 0 16,50 0-16,-25 1 0,-25-1 15,25 25-15,-25-25 0,24-25 16,-24 26-16,0-1 15,-24 50 17,24-1-32,0 1 15,0 0 1,-25 0-16,25 24 0,0-24 0,0 0 16,0 0-16,0 0 0,25-25 15,-1 49-15,1-49 16,-25 25-16,25-25 0,0 0 15,0 0-15,-1 0 0,1-25 16,0 25-16,0-25 0,49-24 16,-49 24-16,0 0 15,-25 0-15,0 1 16,0-1-16,-25 25 16,0 0-1,1 0 1,-1 25-16,25-1 0,-25-24 15,25 25-15,0 0 16,25-25 0,0 0-16,-1 0 15,1 0-15,0 0 16,0-25-16,0 0 16,-1 25-1,-24 25 1,0 0-16,0 0 15,0 0 1,25-25 0,0 0-16,-25-25 0,25 25 15,-25-25-15,25 0 0,-25 0 16,49-24-16,-24 24 0,0 0 16,-25 0-16,25 1 0,24-26 15,-49 25-15,25 25 0,-25-25 16,0 50-1,0 0 1,0 25-16,-25-1 16,25-24-16,0 0 0,0 0 15,0 24-15,0-24 16,0 0-16,0 0 0</inkml:trace>
  <inkml:trace contextRef="#ctx0" brushRef="#br0" timeOffset="706585.912">22051 10790 0,'124'74'31,"-248"-148"-31,149 74 16,0 0-16,0 0 15,24 0-15,-24 0 0,25 0 16,-25 0-16,24 0 0,-24 0 15,74 0-15,-74 0 0,0 0 16</inkml:trace>
  <inkml:trace contextRef="#ctx0" brushRef="#br0" timeOffset="706797.8349">22547 10790 0,'0'-25'0,"-148"50"62,296-25-62,-321 0 0,173 25 0,0 0 16,25-25-16,-25 24 15,49-24-15,-24 0 16,25 0-16,-26 0 0,1 0 16,0 0-16,-25 25 47,0 0-47</inkml:trace>
  <inkml:trace contextRef="#ctx0" brushRef="#br0" timeOffset="707065.5702">23267 11013 0</inkml:trace>
  <inkml:trace contextRef="#ctx0" brushRef="#br0" timeOffset="709095.8809">24135 11162 0,'25'0'16,"-25"-25"-1,-25 25 1,25 25 15,-25-25-31,25 25 16,-25 0-16,25 0 15,-24-1-15,24 1 0,-25 25 0,25-25 16,-25-1-16,25 1 0,0 0 16,-25 49-16,25-49 0,0 0 15,0 0-15,25 0 0,-25-1 16,50 26-16,-26-25 0,1 0 15,0-25-15,0 24 0,0-24 16,-1 0-16</inkml:trace>
  <inkml:trace contextRef="#ctx0" brushRef="#br0" timeOffset="709429.2883">24581 11261 0,'25'-24'16,"-25"48"15,-25 1-16,25 0-15,0 0 0,-24 0 0,24-1 16,0 1-16,0 25 0,0-25 16,0-1-16,0 1 0,0 0 15,0 0-15,24 24 0,-24-24 16,25-50 15</inkml:trace>
  <inkml:trace contextRef="#ctx0" brushRef="#br0" timeOffset="709781.3745">24854 11286 0,'-25'0'31,"25"25"-31,0 0 15,0 24-15,0-24 16,0 0-16,0 0 0,-24 0 16,24 24-16,0-24 0,0 0 15,0 0-15,0-1 16,24-24-16,1 25 0,0-25 16,0 0-16,0 0 15,0-25-15,-1 25 0,-24-49 16,25 49-16,-25-25 0,25-25 0,-25 1 15,0 24-15,0 0 16,0 0-16,-25 1 0,0-26 16,1 25-16,-1 0 0,0 25 15,0 0-15,0 0 0,25 25 16,25 0 0</inkml:trace>
  <inkml:trace contextRef="#ctx0" brushRef="#br0" timeOffset="710376.9409">25177 11261 0,'0'0'15,"25"0"1,-25 25 0,0 0-16,0 0 15,24 0-15,-24 24 0,0-24 16,0 0-16,0 0 0,0-1 15,0 26-15,0-25 0,0 0 16,0-50 15,0 0-15,0 0-16,0 0 0,0 1 16,0-1-16,0-25 0,0 1 15,0 24-15,0 0 0,0-25 16,0 26-16,0-1 0,0 0 15,0 0-15,25 25 16,25 0-16,-25 0 16,-1 25-16,1-25 15,0 50-15,0-50 0,-25 24 16,0 1-16,25-25 0,-25 25 0,0 0 16,-25 0-16,-25-1 15,1-24-15,49 25 16,-25-25-16,0 0 15,50 0 1,0-25 0,-1 25-16,1 0 15,0 0-15,0 25 16,0-25-16,-1 25 16,-24 0-16,0 0 15,0-1-15,0 1 0,0 0 16,-24-25-16,-1 25 0,0-25 15,0 0 1,0 0-16,1 0 16,24-25-16,0 0 15</inkml:trace>
  <inkml:trace contextRef="#ctx0" brushRef="#br0" timeOffset="711197.807">25896 11435 0,'-471'50'0,"942"-100"0,-471 25 0,0 0 16,-25 25-16,-24 0 0,49-24 15,-25 24-15,0 0 0,0 0 16,0 24-16,1 1 16,-1 0-16,25 0 15,0 0-15,0-1 16,25-24-16,24 0 15,-24 0-15,0 0 0,0-24 16,-1 24 0,1 0-16,-25-25 0,25 0 15,-25 50 1,-25-25 0,25 25-16,0-1 0,-25 1 15,25 0-15,0 0 16,25-25-16,0 0 0,0 0 15,0 0-15,0 0 16,24-25-16,-24 0 0,0 25 16,0-25-16,-1 25 0,26-49 15,-25 24-15,0 0 16,-25 0 0,0 1-16,-25 24 15,0 0 1,0 0-16,25 24 15,-25 1-15,1-25 0,24 25 16,0 0-16,24 24 16,1-49-16,-25 25 15,25 0-15,0-25 0,0 50 16,-1-26-16,-24 1 16,-24-25 15,-1 0-31,0 0 15,0 0-15,25-25 16,25 25 0,0 0-16,24-24 15,-24-1-15,0 25 0,0 0 16,0-25-16,-1 25 0,26-25 16,-25 25-16,0-25 0,-1 25 15,1-24-15,0-1 0,-25 0 16,-25 25-1,0-25 1,1 25 0,-1 25-16,0 0 15,25 0-15,-25-1 16,25 1-16,0 0 16,25 0-16,0-25 15,-25 25-15,25-25 0,-1 0 16,26 0-16</inkml:trace>
  <inkml:trace contextRef="#ctx0" brushRef="#br0" timeOffset="711395.2922">26814 11485 0,'-25'0'0,"50"0"0,-25 0 31,25 0-15,-1 0-16,26 0 15,-25 0-15,0 0 0,-1 0 16</inkml:trace>
  <inkml:trace contextRef="#ctx0" brushRef="#br0" timeOffset="711799.0749">27236 11212 0,'0'0'0,"-25"0"0,0 0 16,25-25-16,50 25 0,-26 0 15,1 0-15,25 0 16,-1 0-16,1 25 0,-25-25 15,0 0-15,-1 0 0,1 0 16,0 0 0,-25-25-16,-25 0 15,25 0-15,-25 25 16,1 0 0,-1 25-1,25 0 1,0 0-16,-25-25 15,25 25-15,0-1 0,0 26 16,0-25-16,-25 24 0,25-24 16,0 0-16,0 25 0,0-26 15,0 1-15,0 25 0,0-25 16,0 24-16,0-24 0,0 0 16,25-25-16,0 0 15,0 0-15</inkml:trace>
  <inkml:trace contextRef="#ctx0" brushRef="#br0" timeOffset="712210.0479">28004 11708 0,'25'0'15,"0"-25"1,-25 50 0,25 24-1,-25-24-15,0 0 16,0 0-16,-25 0 15,0-25-15</inkml:trace>
  <inkml:trace contextRef="#ctx0" brushRef="#br0" timeOffset="712743.7214">28426 11237 0,'25'-25'0,"-50"50"32,0-25-17,25 49-15,0-24 0,0 0 0,-24 24 16,-1-24-16,25 25 0,0-25 15,0-1-15,0 1 0,0 25 16,0-25-16,0-1 16,25-24-16</inkml:trace>
  <inkml:trace contextRef="#ctx0" brushRef="#br0" timeOffset="713027.2812">28699 11237 0,'-223'272'16,"446"-544"-16,-248 296 0,0 1 16,25 0-16,-24 0 15,24 0-15,-25-1 0,25 26 0,0 0 16,0-26-16,25 1 16,-25 0-16,49 0 0,-24 0 0,0-25 15,0 0-15,-1 0 0,-24-25 16,25 0-16,0 0 15,-25 0-15,0-24 0,0 24 16,0-49-16,0 49 0,-25-25 16,25 25-16,-25 1 0,1-1 15,-1 25-15,74 25 16</inkml:trace>
  <inkml:trace contextRef="#ctx0" brushRef="#br0" timeOffset="713745.3126">29245 11311 0,'-25'0'31,"25"25"-31,0 0 15,0-1 1,-25 26-16,25-25 0,0 0 16,0-1-16,-25 26 0,25-25 0,0 24 15,0-24-15,0 0 16,0 0 0,0-50-1,25 0-15,-25-24 16,0 24-16,25 0 0,0 0 15,0 0-15,-1 1 0,-24-1 16,25 25-16,0 0 0,-25-25 16,25 25-16,0 0 0,-1 25 15,-24 24 1,0-24-16,0 0 16,0 0-16,0 0 0,-24-25 15,24 24-15,-25-24 0,-25 25 16,25-25-1,1 0-15,24-25 16,24 1 0,1 24-16,-25-25 15</inkml:trace>
  <inkml:trace contextRef="#ctx0" brushRef="#br0" timeOffset="714524.2735">29666 11509 0,'0'0'31,"25"-49"-31,-50 49 16,25 25-1,-49-25-15,49 24 0,-25-24 16,0 25-16,25 0 0,-25-25 16,25 25-16,25 0 15,0-25-15,0 0 16,0 0-16,24-25 15,-24 0 1,0 25-16,-25-25 0,25 25 16,-50 0-1,0 0 17,25 25-32,-25 0 0,25 0 15,25-25-15,25 0 16,-26 0-16,1 0 15,0 0-15,0 0 0,0-25 16,24 0-16,-24 25 0,0-25 16,0 25-16,-1-25 0,1 1 15,0-1-15,-25 0 16,-25 25-16,-24 0 16,24 0-1,0 0-15,0 0 0,0 0 16,25 25-16,0 0 0,0-1 15,-24 1-15,24 0 0,0 0 16,24 0-16,26-1 0,-25 26 16,0-25-16,-25 0 15,0-1 1,-25-24 15,0 0-31,25-24 31,25 24-15,24-25-16,-24 0 0,0 25 16,25-25-16,-26 0 15,26 1-15,0 24 0,-25-25 16,-1 25-16,-24-25 0,50 25 0,-50-25 16,-25 0-1,0 25 1,1 0-16,-1 0 15,0 25-15,0 0 0,25 0 0,0 0 16,-25-25-16,25 24 0,0 1 16,0 0-16,25 0 15,25-25-15,-50 25 0,25-25 16,49 0-16,-49 0 0</inkml:trace>
  <inkml:trace contextRef="#ctx0" brushRef="#br0" timeOffset="714713.7808">30584 11658 0,'25'0'31,"25"0"-15,-26 0-16,1 0 15,0 0-15,25 0 16</inkml:trace>
  <inkml:trace contextRef="#ctx0" brushRef="#br0" timeOffset="715551.4435">31031 11361 0,'0'-25'0,"24"25"0,-24-25 15,25 25-15,0 0 16,0 0-16,24 0 16,-24 0-16,25 0 0,-25 25 15,0-25-15,-1 0 16,1 0-16,0 0 0,0 0 0,-50 0 31,-49 0-31</inkml:trace>
  <inkml:trace contextRef="#ctx0" brushRef="#br0" timeOffset="715710.2761">31204 11336 0,'-49'0'0,"-1"322"63,149-644-63,-198 669 0,124-322 16,-25 0-16,0-1 0,0 1 15,0 0-15,0-50 31,0 0-31</inkml:trace>
  <inkml:trace contextRef="#ctx0" brushRef="#br0" timeOffset="715842.4797">31080 11584 0,'25'-50'31,"0"174"-31,0-248 0,24 124 16,-173 50-16,273-100 0,-99 50 0,-25 0 15,24 0-15,26 0 0,-51 0 16,26 0-16</inkml:trace>
  <inkml:trace contextRef="#ctx0" brushRef="#br0" timeOffset="716242.4364">31601 11633 0,'0'-24'16,"-25"24"-1,25 24 1,0 1-16,0 0 0,0 0 15,25 49-15,-25-49 0,25 0 16,-25 0-16,25-1 0,0 1 16</inkml:trace>
  <inkml:trace contextRef="#ctx0" brushRef="#br0" timeOffset="716378.0829">31725 11658 0,'-99'50'31,"198"49"-31,-99-248 0,-124 224 16,99-26-16,1-24 0,-1 0 15,-25 49-15</inkml:trace>
  <inkml:trace contextRef="#ctx0" brushRef="#br0" timeOffset="717163.1113">32023 11237 0,'25'24'15,"-1"-24"-15,1 25 16,-25 25-16,50-1 0,-50 1 16,25 0-16,-25-1 0,24 1 15,-24 49-15,0-49 0,0-1 16,-24 26-16,-1-26 16,-50 26-16,26-26 0,-1-24 0</inkml:trace>
  <inkml:trace contextRef="#ctx0" brushRef="#br0" timeOffset="728526.4557">24854 11956 0,'0'25'0,"0"-1"15,0 1 1,0 0 0,0 0-1,0 0-15,0-1 0,0 1 16,0 0-16,0 0 15,0 25-15,0-26 0,0 1 16,0 0-16,0 0 0,0 24 16,0-24-16,0 0 15,0 0-15,0-50 16</inkml:trace>
  <inkml:trace contextRef="#ctx0" brushRef="#br0" timeOffset="728708.233">24904 11906 0,'-25'0'0,"25"248"0,25-496 0,-75 248 16,50 25-16,-25-25 0,-24 50 16,24-26-16,25 1 0,-25 0 0,0 0 15,25 0-15,0-1 16,25-24-1</inkml:trace>
  <inkml:trace contextRef="#ctx0" brushRef="#br0" timeOffset="728834.9019">24854 11931 0,'124'99'62,"-248"-198"-62,248 223 16,-99-99-16,0 0 0,0 24 15,0-24-15,-25 0 0</inkml:trace>
  <inkml:trace contextRef="#ctx0" brushRef="#br0" timeOffset="729111.1866">24284 12849 0,'-25'0'0,"25"25"16,-25-25 0,25 24-16,-25 1 0,25 0 0,0 0 15,0 0-15,-24 24 0,24-24 16,0 25-16,-25-26 0,25 1 15,0 0-15,0 25 0,0-25 16,25-50 0</inkml:trace>
  <inkml:trace contextRef="#ctx0" brushRef="#br0" timeOffset="729412.4045">24457 12898 0,'-24'50'31,"48"-100"-31,-73 125 0,49-50 16,0 24-16,0-24 16,0 0-16,0 0 0,0-1 15,25-24-15,-1 25 0,-24 0 16,25-25-16,0 0 0,0 0 16,0-25-16,-25 0 15,0 1-15,0-1 16,0-25-16,0 25 0,0 1 0,-25-1 15,0 0-15,0 0 16,0 25-16,1 0 16,-1 25-16,25 0 15,0 0-15,25-1 16,-1-24-16,1 0 16,0 0-16,0 0 0</inkml:trace>
  <inkml:trace contextRef="#ctx0" brushRef="#br0" timeOffset="729831.3163">24656 12973 0,'25'-25'0,"-50"50"0,74 49 62,-49-49-46,0 0-16,25-25 0,0 0 16,0-25-1,-25 0-15,25 0 16,-1-24-16,1 49 0,-25-25 15,25 25 1,-25 25 0,0 0-1,0-1-15,0 1 0,0 0 16,25-25-16,-25 25 16,25-25-16,0 0 15,-1-25 1,1 0-16,0 0 0,0 1 15,-25-1-15,25 25 16,-25 25 15,0-1-31,0 1 16,0 0 0,24-25 15,-24-25-31,25-24 15</inkml:trace>
  <inkml:trace contextRef="#ctx0" brushRef="#br0" timeOffset="730394.8143">25326 12700 0,'0'-25'31,"-100"174"-31,200-248 16,-100 74-16,0 99 0,0-24 15,0-25-15,0 0 0,0 24 16,0 26-16,0-51 0,0 1 0,0 0 16,0 0-16,-25 0 15,25-1-15,0-48 32,0-26-32,25 50 0,-25-25 15,24 0-15,1 1 0,0-1 16,-25 0-16,25 25 0,-25-25 15,25 25-15,-25 25 16,0 0 0,0 0-16,-25-1 15,25 1-15,0 0 0,-25 0 16,25 0 0,0-75-1,25 50 1,-25-25-16,49 0 0,-24 1 15,0-1-15,0 25 0,0-25 16,-1 0-16,1 25 0,-25-25 16,25 25-16,-25 25 31,0 0-31,0 0 16,0 24-16,0-24 0,0 0 0,-25 0 15,25 24-15,-25-24 0,25 50 16,0-50-16,0 24 0,-24-24 15,24 25-15,-25-26 0,25 1 16,0 0-16,0-50 16,0 0-1,0 1-15,0-1 0,0 0 16,25-49-16</inkml:trace>
  <inkml:trace contextRef="#ctx0" brushRef="#br0" timeOffset="730818.7151">25673 12874 0,'0'0'32,"49"-25"-32,-49 50 0,0-1 15,25 1-15,-25 25 0,0-25 16,0-1-16,0 1 16,-25 0-16,1-25 15,24-25 1,0 0-16,0 1 15,24-1-15,-24 0 0,25 25 16,25-25-16,-25 0 0,-25 1 16,24 24-16,1-25 0,0 25 0,0-25 15,0 0 1,-50 50 15,0-25-15,25 25-1,0 0-15,0-1 0,0 1 16,0 0-16,25 25 16,0-26-16,0 1 15,-25 0-15,0 25 16,0-26 0,-25-24-16,0 25 0,0-25 15,0 0-15,0 0 0,1-25 16,-1 25-16,0-74 0</inkml:trace>
  <inkml:trace contextRef="#ctx0" brushRef="#br0" timeOffset="731347.7556">26566 12055 0,'0'0'0,"0"-25"16,0 0-16,-25 25 15,25-24 1,25 73 0,-25-24-1,25 25-15,-1-1 0,1-24 16,-25 0-16,25 25 0,0 24 16,0-49-16,-1 24 0,-24-24 15,25 25-15,0-25 0,25 49 16,-26-49-16,1 0 0,-25-1 15,25 1-15,0-25 0,0 0 16</inkml:trace>
  <inkml:trace contextRef="#ctx0" brushRef="#br0" timeOffset="732094.5743">27285 12551 0,'0'50'16,"0"-25"-16,-25-1 0,1 26 16,24 0-16,0-1 0,0 1 15,0-25-15,0 24 0,0 26 0,0-51 16,0 1-16,0 0 0,0 0 15,0-75 1,0 1 0,0-1-16,0 0 15,0 26-15,24-26 0,-24 0 0,25 26 16,0-76-16,0 76 0,-25-1 16,25 0-16,-1 0 15,1 0-15,0 25 0,0 0 16,0 25-16,-25 25 15,24-25-15,-24-1 16,0 1-16,0 0 0,-24 0 0,-1 0 16,0-1-16,0-24 0,25 25 15,-49-25-15,49 25 16,-25-25-16,74-25 31,-24 25-31,0 0 16,0 0-16,0 0 15,-1 0-15,-24 25 0,25 0 16,-25 0-16,0-1 16,0 1-16,0 0 0,0 0 15,-25 0-15,1-1 16,-1 1-16,0-25 0,0 0 31,25-25-15,25 25-16,25-24 15,-26-1-15,1 25 16,0-25-16</inkml:trace>
  <inkml:trace contextRef="#ctx0" brushRef="#br0" timeOffset="732819.6929">27756 12898 0,'25'0'0,"-25"-124"63,0 149-63,-25 74 0,25-198 15,-24 124-15,24 0 0,0 0 16,-25-1-16,25 1 16,25-25-16,-1 0 15,1 0-15,0 0 0,0 0 16,0-25-16,-1 1 0,1 24 16,-25-25-16,25 25 0,-25-25 15,0 50 16,-25 0-31,25-1 0,0 1 16,0 0-16,25-25 16,0 0-1,0-25-15,-1-24 16,1 49-16,-25-25 16,25 25-16,0-50 0,-25 25 15,25 25-15,-25-24 16,-25 24 15,0 24-15,25 1-1,-25 0-15,25 0 0,0 0 16,-25-1-16,25 26 16,0-25-16,25 0 15,-25-1-15,50 1 0,-50 0 16,25-25-16,-25 25 0,25-25 0,-25 25 15,-25-25 1,0 0 0,0 0-16,25-25 15,0 0-15,50 0 16,-25 0-16,-1 1 16,1-1-16,50 0 0,-51 0 0,1 0 15,0 1-15,0-1 0,0 0 16,-1 0-16,-24 0 15,-24 25 1,24 25 0,-25-25-16,25 25 0,-25 0 15,25 0-15,0-1 0,-25-24 16,25 25-16,0 0 0,0 0 16,25 0-16,0-1 15,0-24-15,24 25 0,1-25 16,-25 0-16,-1 0 0,26 0 0</inkml:trace>
  <inkml:trace contextRef="#ctx0" brushRef="#br0" timeOffset="734431.9093">27384 13295 0,'0'-24'0,"-24"-1"16,24 50 15,0 24-15,0-24-16,0 25 0,-25-26 15,25 26-15,0-25 0,0 0 16,-25-1-16,25 1 0,0 0 16,25-50 15,-25 0-31,25-24 16,-25 24-16,49 0 0,-24 0 15,-25 1-15,25 24 0,0 0 16,-1 0-1,-24 24 1,0 1 0,0 0-16,-24 0 0,24 0 15,-25-1 1,0-24-16,25 25 0,0-50 31,25 25-15,-25-24-16,49-1 0,-24 0 15,0 0-15,0 0 16,24 25-16,1-24 0,-25 24 16,0-25-16,-1 25 15,1 0-15,-25-25 0,-25 25 32,1 0-32,-1 0 15,25 25-15,-25-25 16,25 25-16,-25-1 15,25 1-15,0 0 16,25-25-16,25 0 16,-26 0-1,1-25-15,0 25 16,0-25-16,-25 1 16,25 24-16,-50 24 31,25 1-16,0 0-15,0 0 16,0 0 0,25-25-16,-1 0 15,1-25-15,-25 0 16,25 25-16,-25-25 0,25 25 0,-25-25 16,0 50 15,25-25-16,-25 25-15,0 0 16,24-25-16,1 0 16,0 0-1,0 0-15,-25-25 16,25 25-16,0 0 0,-1 0 16,1-25-16,0 25 31,-25 25-31,25-25 15,0 0-15,-1 0 16,26-25 0,-25 25-1,0 0-15,-25-25 0,24 25 0,1-24 16,0 24-16,-25-25 0,25 25 16,-25-25-16,-25 25 31,0 0-31,-24 0 15,24 25-15,0-25 16,0 25-16,0-1 0,25 1 0,0 0 16,0 0-1,50-25 1,-25 0-16,24-25 16,-24 25-16,0-50 0,0 26 0,0-1 15,-1 0-15,26-49 0,-50 49 16,25-25-16,0 25 0,-1 0 15,1-24-15,0 24 0,-25 0 16,0 50 0,-25 0-16,25 0 15,-25 24-15,25-24 0,-24 25 0,-1 24 16,25-24-16,0-1 0,0 1 16,0 0-16,0 24 15,0-24-15,0-26 0,0 1 16</inkml:trace>
  <inkml:trace contextRef="#ctx0" brushRef="#br0" timeOffset="735291.4107">27756 13866 0,'0'0'0,"-24"0"0,-26 0 16,25 0-16,0 0 15,1 0 1,24-25-16,-25 25 16,0 0-1,25 25 1,0 0 0,25-1-1,0 1-15,-1-25 16,-24 25-16,25-25 0,0 25 15,-25 0-15,25-25 0,-25 24 0,0 1 16,-50 0 0,25-25-16,1 0 15,-1 0-15,0 0 0,25-25 16,25 0 0,0 1-16,-1 24 15,1-25-15,0 25 0,49-25 16,-49 0-16,25 25 15,-25-25-15,-1 25 0,1 0 0,0-24 16,0 24-16,-25 24 16,0 1-1,0 0-15,0 0 0,0 0 16,0-50 15,0 0-15,0 0-16,0-24 15,0 24-15,-25 0 16,25 0 0,0 50-1,0 0 1,50 0 0,-1-1-16,-24-24 15,25 0-15,-25 25 0,24-25 16,-24 0-16,25 0 0,-26 0 15,-24-25 1,0 1-16,-49 24 16,49-25-16,-50 25 15,25 0-15,1 0 16,24 49 0,-25-24-16,25 0 15,0 0-15,0 0 0,0-1 16,25 1-16,-25 0 0,0 0 0,24 0 15,-24 24-15,0-24 0,0 0 16,-24 0-16,-1-1 16,0-24-1,0 0-15,0 0 16,25-49-16,0 24 16,0 0-16,50 0 0,-25-24 15</inkml:trace>
  <inkml:trace contextRef="#ctx0" brushRef="#br0" timeOffset="735821.594">28401 13891 0,'25'24'47,"-149"1"-47,223-74 0,-74 98 0,-25-24 16,0 0-16,0 0 0,0-1 15,25-48 1,0-26-1,24 25-15,-49 0 16,25 25-16,-25-24 0,25-1 16,-25 50 15,0-1-31,0 26 0,0-25 16,25 0-1,0-25-15,-1 0 0,1 0 16,0 0-16,25 0 0,24 0 15,-49-25-15,24 25 0,-24 0 0,0 0 16,0-25-16,24 0 0,-49 0 16,25 25-16,-25-24 0,0-1 15,-25 25 1,1 0-16,-1 0 16,0 0-16,25 25 15,-25-25-15,25 24 0,-25-24 16,25 25-1,25-25-15,0 0 16,0 0-16,0 25 31,-25 0-31,0 0 16,24 24-16,-24-24 16,25-25-1,0 0-15,0 0 16,-25-25-16,25 25 0</inkml:trace>
  <inkml:trace contextRef="#ctx0" brushRef="#br0" timeOffset="736028.0562">29245 13940 0,'124'-124'63,"-248"248"-48,273-273-15,-125 125 16,-24 48 15,-24 1-31,24 0 0,0 0 16,-25 0-16,25-1 0,-25 51 15,0-75-15,25 25 0,0-1 0,0 1 16</inkml:trace>
  <inkml:trace contextRef="#ctx0" brushRef="#br0" timeOffset="736712.9616">27806 11931 0,'25'0'16,"0"0"-16,-25-25 15,0 50 1,24 0 0,1 0-16,0-1 15,0 1-15,0 0 0,-1 0 16,26 0-16,49 24 0,-49-24 15,24 25-15,-24-25 0,49-1 16,50 51-16,-50-26 0,0-24 16,1 25-16,-1-1 0,0 1 15,100 49-15,-100-49 0,0-1 16,0 1-16,0-25 0,50 49 16,-74-49-16,-26 0 0,1 0 0,-1-1 15,1-24-15,0 0 0,-26 0 16,1 0-16,-25-24 15,-49-1-15</inkml:trace>
  <inkml:trace contextRef="#ctx0" brushRef="#br0" timeOffset="737203.7171">30559 12725 0,'-24'0'15,"24"25"1,-25-25-16,25 24 16,0 51-16,0-50 0,0-1 15,0 26-15,0 0 0,0-26 16,0 51-16,0-26 0,0-24 0,0 0 16,0 0-16,0 0 0,0 0 15,0-1-15,-25-24 0,0 0 16,0-24-1</inkml:trace>
  <inkml:trace contextRef="#ctx0" brushRef="#br0" timeOffset="737643.6684">30287 13047 0,'24'-25'47,"26"125"-47,-124-175 0,148 50 0,-49 25 0,24 25 0,-24-25 15,0 0-15,25 25 0,-1-25 16,-24 0-16,0 0 0,-25 25 31,-25 0-15,25-1 0,0 1-16,0 0 15,0 0-15,25-25 16,0 0-1,-1 0-15,-24-25 16,25 0-16,-25 0 0,25 1 16,-25-1-16,25 0 15,-25 50 17,0 0-17,0-1-15,25 1 16,-1-25 15,-24-25-31,0 1 16,25 24-16,-25-25 15,0 0-15,25 0 0,-25 0 16,25 1-16</inkml:trace>
  <inkml:trace contextRef="#ctx0" brushRef="#br0" timeOffset="737801.2694">31031 13072 0,'0'50'32,"-100"-199"-32,200 248 15,-100-25-15,0-49 16,0-50 15</inkml:trace>
  <inkml:trace contextRef="#ctx0" brushRef="#br0" timeOffset="738128.0753">31006 12898 0,'99'50'78,"-173"-50"-78,198 0 0,-273-50 0,322 125 0,-123-75 16,-25 0-16,0 0 0,0 0 15,-1 0-15,-48 0 16,-26 0 0,25 0-16,0 0 15,0 0-15,1 25 16,24-1-16,24 1 16,26 0-1,-25 0-15,0 0 0,0-1 0,-25 1 16,24-25-1,-24 25-15,-49-25 16,24 0 0,0 0-16,25-25 15,0 0-15</inkml:trace>
  <inkml:trace contextRef="#ctx0" brushRef="#br0" timeOffset="738307.3356">31576 12824 0,'0'-50'16,"-198"298"0,396-446-16,-198 173 0,-24 50 0,24 49 0,0-49 15,0 25-15,0-25 0,-25 24 16,25 26-16,0-51 16,0 26-16,0-25 0,0 0 0,0 0 15,25 24-15</inkml:trace>
  <inkml:trace contextRef="#ctx0" brushRef="#br0" timeOffset="738443.6946">31403 13072 0,'0'-25'16,"124"224"-16,-223-398 15,74 224-15,99-50 0,-49 25 0,0-25 16,0 25-16,-1 0 0,26 0 0</inkml:trace>
  <inkml:trace contextRef="#ctx0" brushRef="#br0" timeOffset="738999.2547">31651 13246 0,'25'-25'15,"-1"25"1,-24-25-16,25 25 0,0-25 15,0-24 1,0 24-16,-25 0 0,0 0 16,-25 25-1,0 0 1,25 25-16,0 0 16,0 0-1,25-1-15,0-24 0,-25 25 16,24-25-16,26 0 0,-25 0 0,49 0 15,-49 0-15,0-25 0,0 25 16,-1 0-16,1 0 0,0-49 16,0 24-16,-25 0 15,-25 0 1,0 25-16,0 0 16,1 0-16,-1 25 0,0-25 15,0 25-15,25 0 0,-25-25 16,25 25-16,0-1 15,25 1-15,0-25 16,0 0-16,0 0 0,-1-25 16,1 25-16,0-24 0,0-1 0,24-25 15,-24 1-15,0 24 16,0 0-16,-25 0 0,50-24 16,-50 24-16,0 0 0,0 0 15,0 50 1,-25-25-16,25 50 0,-25-26 0,25 26 15,-25 0-15,0-1 0,25 1 16,0-25-16,0 24 0,-25 1 16,25 24-16,0-24 0,-24 0 15</inkml:trace>
  <inkml:trace contextRef="#ctx0" brushRef="#br0" timeOffset="739290.9377">30981 13742 0,'0'0'0,"-25"0"15,25 25 1,0-1-16,0 1 15,-25 0-15,25 25 0,0 24 16,0-49-16,-24 24 0,24 1 16,0-25-16,0 24 15,0-24-15,-25-25 0,25 25 0,0-75 16,-25 50 0,25-49-16,0 24 0,0-25 15</inkml:trace>
  <inkml:trace contextRef="#ctx0" brushRef="#br0" timeOffset="739449.5268">31155 13643 0,'24'74'31,"-247"-24"-31,422-174 0,-199 223 0,-25-74 16,-25-1-1,25 1-15,25 0 0,25-25 31</inkml:trace>
  <inkml:trace contextRef="#ctx0" brushRef="#br0" timeOffset="739869.0497">31452 13692 0,'-74'-25'31,"-50"125"-31,322-175 0,-322 50 0,124 50 16,-24-25-16,24 25 15,-25 0-15,25 0 0,0-1 16,25-24-16,24 0 16,-24 0-16,0 0 15,0-24-15,-1 24 16,-24-25-16,25 25 0,-25 25 31,0-1-15,0 1-16,0 0 15,25-25 1,0 0-16,0 0 16,-1-25-1,1 25-15,-25-25 0,25 25 0,0 0 16,0-24-16,-25 48 31,0 1-31,0 0 16,-25-25-16,25 25 15,0-50 1,-25 25 0,25-25-16</inkml:trace>
  <inkml:trace contextRef="#ctx0" brushRef="#br0" timeOffset="740139.7027">31552 13667 0,'-25'-49'16,"198"98"46,-321-49-62,321 25 16,-123-25-16,-25 0 0,-1 25 15,1 0-15,-25 0 16,0-1-16,0 1 16,-25 0-16,25 0 15,0 0 1,25-25-1,0 0-15,0-25 0,0 25 16,24-75-16,-24 51 0,0-1 16,0 0-16,-1 0 0,26-49 15,-25 49-15,0 0 0,-25 0 16,24 1-16</inkml:trace>
  <inkml:trace contextRef="#ctx0" brushRef="#br0" timeOffset="766470.2127">25078 6648 0,'24'-25'15,"-24"0"1,0 0-16,0 0 15,0 1 1,0-1-16,0 0 16,-24 0-1,-1 0-15,0 1 0,0-1 16,0 25-16,1-25 0,-1 0 16,0 25-16,-25-49 0,1 24 15,-1 25-15,25-25 0,-24 0 16,-51-24-16,51 49 0,-26-25 15,26 0-15,-26 25 0,26-25 16,-100 0-16,99 25 0,-24 0 0,24 0 16,1 0-16,-26 0 0,-24 25 15,49-25-15,1 25 0,-1 0 16,1 0-16,-26-1 0,50 1 16,-24 25-16,24-25 0,-25-1 15,26 26-15,-26 24 0,25-24 16,-24-25-16,49 24 0,-25 1 0,0 0 15,0 24-15,25-24 0,-25-1 16,25 1-16,0 0 0,0 49 16,0-50-16,25 1 15,-25 0-15,25-1 0,0 1 0,24 49 16,-24-74-16,0 24 0,25 1 16,-26-25-16,26 24 0,24 1 15,-24 0-15,0-26 0,-1 1 16,26 0-16,49 25 0,-50-50 15,1 24-15,-1 1 0,25-25 16,-24 0-16,123 0 0,-124-25 0,26 25 16,-1-24-16,0-1 0,50-25 15,-50 1-15,-24 24 0,-26 0 16,26-25-16,-26 1 0,50-50 16,-74 49-16,0-24 0,0 24 15,0-24-15,-25-75 0,0 74 16,-25 1-16,25-1 0,-50 26 15,25-26-15,-74-24 0,25 25 16,-1 49-16</inkml:trace>
  <inkml:trace contextRef="#ctx0" brushRef="#br0" timeOffset="797299.1261">2629 12303 0,'-25'0'0,"1"0"16,24 25 0,0 0-1,0 0-15,0-1 0,0 51 0,0-50 16,0-1-16,0 1 0,0 25 15,-25-1-15,25-24 0,0 0 16,0 0-16,0 0 0,0-1 16,0 1-16,25 0 0,-1-25 15,26-25 1,-25 0-16,0 1 0,0-1 16,-1-25-16,26-24 15,-50 49-15,25 0 0,-25 0 0,25 1 16,-25-1-16,0 0 0,0 50 31,0 24-15,0 1-16,24 0 15,-24-26-15,25 1 0,-25 0 16,25 0-16,0 0 0,0 24 16,-1-49-16,1 0 0,0 0 15,25-25-15,-26 1 16,-24-26-16,25 25 15,-25 0-15,0-49 0,0 24 0,0 26 16,0-26-16,0 25 16,-25-24-16,1 49 0,24-25 15,0 0-15,-25 25 0,50 25 32</inkml:trace>
  <inkml:trace contextRef="#ctx0" brushRef="#br0" timeOffset="798032.2314">3423 12204 0,'0'0'47,"25"-25"-47,-25 50 0,0 0 15,-25 24-15,25-24 16,0 74-16,0-49 0,-25-25 0,25 24 15,0 1-15,0 24 0,0-24 16,-25-25-16,25 0 0,0-1 16,0 1-16,25-25 15,0-25-15,-25 1 16,50-26-16,-50 0 0,24 26 0,1-1 16,0 0-16,-25-25 15,25 26-15,-25-1 0,25 25 0,-25 25 16,0-1-1,0 1-15,0 0 16,-25 0-16,25 24 0,0-24 0,0 0 16,0 0-16,0 0 15,0-1-15,25-24 0,-1 0 16,1 0-16,-25-24 16,50-26-16,-25 25 0,0 0 15,-25 1-15,24-1 0,1 0 0,0 0 16,-25 0-16,0 50 31,-25-25-31,25 25 16,0 0-16,-25 0 0,25-1 0,-24 1 15,24 0-15,0 0 0,0 0 16,24-1-16,1-24 16,0 0-16,0-24 15,24-1-15,-24 0 0,0 0 16,0 0-16,0 1 0,-1-26 15,1 25-15,0 0 0,-25 1 0,25 24 16,-25 24 0,0 1-16,-25 0 15,25 25-15,0-1 0,0-24 16,-25 25-16,25-1 0,0 1 16,0 49-16,0-25 0,0-49 15,0 25-15,0-1 0,-25 26 16,1-50-16,-1 0 0,0-25 15,0 24-15,-24-24 0,-26 0 16,26 0-16,-1-24 0,0-1 16,1 0-16,-26-25 0,50 1 15,1 24-15,-1-25 0,25 25 0,0-24 16,25-26-16,-1 26 0</inkml:trace>
  <inkml:trace contextRef="#ctx0" brushRef="#br0" timeOffset="798716.8755">4986 12179 0,'0'0'0,"0"-25"16,0 50-1,0 0 1,-25 0-16,25 24 16,-25-24-16,25 25 0,-25 24 15,25-24-15,-24-1 0,24-24 16,0 25-16,-25-1 0,25 26 0,-25-50 16,25-1-16,0 1 0,0 0 15,0 0-15,0-50 31,25-25-31,0 26 0</inkml:trace>
  <inkml:trace contextRef="#ctx0" brushRef="#br0" timeOffset="799493.6058">5283 12526 0,'25'-24'16,"-298"148"-1,521-224-15,-223 51 0,-25 24 16,-25 25 0,1 0-16,-1 25 15,0 0-15,0-1 16,0-24-16,1 25 0,24 0 0,-50 25 16,50-26-16,0 1 15,-25 0-15,25 0 0,25-25 16,25 0-1,-26 0-15,1 0 16,0-50-16,0 50 0,0-49 16,-1 49-16,-24-25 15,0 50 17,0-1-32,0 1 15,0 0-15,25 0 31,0-25-31,0 0 16,-25-25-16,25 25 0,-1-50 0,1 26 16,-25-1-16,25 0 15,0-25-15,-25 26 16,0 48 0,0 1-1,0 0-15,0 0 16,0 0-16,0-1 0,-25 1 15,25 0-15,0 0 0,0 0 16,0-1-16,25-24 0,24-24 16,-24 24-16,-25-25 15,25 0-15,0 0 16,0-24-16,24-1 0,-24 25 16,0 0-16,0 1 15,-25-1-15,0 50 16,-25-25-16,0 74 15,25-49-15,-25 0 0,25-1 16,0 26-16,0 24 0,0-24 16,-25-25-16,25 24 0,0 1 15,0 0-15,-24 49 0,24-50 16,-25 1-16,25-25 0,-25 25 0,0-1 16,0-24-16,1-25 0,-1 0 15,-25 0-15,25 0 0,-24-25 16,49 0-16,-25 1 15,0-1-15,25 0 0,0-50 16,0 51-16,0-1 0,25-25 0,0 25 16,0 1-16</inkml:trace>
  <inkml:trace contextRef="#ctx0" brushRef="#br0" timeOffset="800097.9896">5953 12750 0,'-248'24'16,"496"-48"-16,-223 24 16,-25-25-1,25 0-15,-25 0 0,25 0 0,-25 1 16,0-1-16,0 0 16,-50 25-16,25 0 15,0 25 1,-24 0-16,49-1 0,-25-24 15,25 25-15,0 0 0,0 0 16,25 0-16,0-25 16,-1 0-16,1 0 15,0-25-15,0 25 0,0-25 16,-1 0-16,1 25 0,25-49 16,-25 24-16,-25 0 0,24 0 0,1 25 15,0-25-15,0 1 0,-25 48 31,0 1-31,0 0 16,0 0-16,0 0 0,0-1 16,0 1-16,0 0 15,0 0-15,25-25 16,-1-25 0,1-25-16,0 50 0,-25-24 15,25-1-15,0 0 16,-1 0-16,51-24 0,-50 49 15,-1-25-15,1 25 0,0-25 0,0 25 16,0 0-16,-1 0 0,-24 25 16,0 0-16,25 24 15,-25-24-15,0 0 16,-25 0-16,25-1 16,-24 1-16,24-50 31,0-24-16,0-1-15,0 25 16,0 1-16</inkml:trace>
  <inkml:trace contextRef="#ctx0" brushRef="#br0" timeOffset="800749.5701">6573 12378 0,'-49'-25'15,"98"50"1,75 24 46,-74-49-62,-25 0 16,74 0-16,-74-25 16,24 25-16,-24 0 0,0 0 15,0 0-15,24 25 0,-49 0 16,25-25-16,-25 25 0,0 0 16,0-1-16,0 1 0,0 0 15,0 0-15,0 0 16,25-1-16,-25 1 15,50-25-15,-26-49 16,1 49-16,0-25 16,0 0-16,0 0 0,-1 0 0,1 25 15,-25-24-15,25-1 16,-25 0 0,-25 25-1,0 25-15,25 0 16,-24-25-16,24 49 0,0-24 15,0 0-15,49-25 16,-24 25-16,-25-1 16,25-24-16,0 0 0,-1 0 15,26 0-15,-25-24 0,0 24 16,-1-25-16,1 25 0,25-25 16,-1 0-16,-24 25 0,0-25 15,0 25-15,-25-24 0,25-1 16,-25 0-16,-50 25 15,25 0-15,25-25 0,-74 25 16,49 0-16,0 25 0,0-25 0,1 25 16,-26 24-16,50 1 0,-25-25 15,25 24-15,0-24 0,0 25 16,0 49-16,0-49 0,0 24 16,0-24-16,0-1 0,-25 26 15,25-26-15,-24-24 0,-1 0 16,0 0-16,0 0 0,-49-25 15,49 0-15,0 0 0,0-25 0,1 25 16,-1-75-16,25 50 0,0-24 16,49 24-16,-24-25 0</inkml:trace>
  <inkml:trace contextRef="#ctx0" brushRef="#br0" timeOffset="801042.9364">8210 12179 0,'0'0'0,"0"-25"16,0 0-16,0 1 15,25 24-15,-25-25 16,25 25-16,0 0 15,0 25-15,-1-25 0,1 24 16,0 1-16,0 0 0,0 25 16,-25-25-16,0-1 0,0 1 15,0 0-15,-25 25 0,-25-1 16,25-24-16,1 0 0,-1 0 16,0-1-16,-25 26 0</inkml:trace>
  <inkml:trace contextRef="#ctx0" brushRef="#br0" timeOffset="801152.6479">8285 12898 0,'49'25'47,"-148"-174"-47,149 273 0,24-124 0</inkml:trace>
  <inkml:trace contextRef="#ctx0" brushRef="#br0" timeOffset="842422.5056">2406 13494 0,'0'-25'15,"-25"25"1,25-25-16,-25 25 15,1 0 17,24 25-32,0 0 62</inkml:trace>
  <inkml:trace contextRef="#ctx0" brushRef="#br0" timeOffset="842707.7557">2406 13519 0,'-25'0'31,"25"24"-31,0 1 16,-25 0-1,25 25-15,0-26 16,0 1-16,0 0 16,0 0-16,0 24 0,0-24 0,0 0 15,0 0-15,0 0 0,0 24 16,0-24-16,-24 0 16,24 0-1,0-50 1,0 0-1</inkml:trace>
  <inkml:trace contextRef="#ctx0" brushRef="#br0" timeOffset="843142.1239">2356 13370 0,'0'-25'0,"0"0"16,-24 25-16,-1 0 16,25-25-16,-25 25 0,0 0 15,0 0 1,25 25-16,-49 0 0,24 0 16,0 0-16,0-1 0,1 1 15,24 25-15,-50 24 0,25-49 16,25 25-16,0-1 0,-25 1 0,25-25 15,0 74-15,0-50 0,50-24 16,-50 25-16,25-25 0,49 49 16,-49-49-16,0 0 0,24-1 15,-24-24-15,25 0 0,49 0 16,-74-24-16,24-1 0,-24 0 0,0 0 16,25-49-16,-26 49 0,-24-25 15,0 26-15,0-26 0,0 0 16,-24-49-16,24 25 0,-25 24 15,0 1-15,0 24 0,-24-50 16,24 51-16,0-1 0,0 25 16,0 0-16,1 0 0,-1 25 15,25-1-15,0 1 16</inkml:trace>
  <inkml:trace contextRef="#ctx0" brushRef="#br0" timeOffset="843561.4716">3125 13519 0,'0'-25'15,"-24"25"-15,-1-25 16,0 25-16,0-25 0,0 25 16,1 0-16,-26 25 15,50 0 1,-25 0-16,25-1 16,-25 1-16,25 25 0,25-25 15,-25-1-15,25 1 0,0-25 16,0 25-16,-1 0 0,1-25 15,-25 25-15,25 24 16,-25-24-16,-25 0 16,25 0-16,-49-1 15,24 1-15,0-25 16,0 0-16,0 0 0,50-49 31,-25 24-31</inkml:trace>
  <inkml:trace contextRef="#ctx0" brushRef="#br0" timeOffset="843741.9936">3225 13667 0,'24'25'32,"-172"25"-32,272-125 0,-100 125 15,-24-25-15,0 0 0,-24-1 16,24 1-16,0 0 15,-25-50 17</inkml:trace>
  <inkml:trace contextRef="#ctx0" brushRef="#br0" timeOffset="843873.4463">3225 13618 0,'24'0'62,"-73"49"-62,74-98 0,24 49 0,-24 25 0,0-25 16</inkml:trace>
  <inkml:trace contextRef="#ctx0" brushRef="#br0" timeOffset="844459.102">3398 13692 0,'25'75'78,"-50"-150"-78,50 174 0,0-99 16,-25-24-1,25 24-15,-25-25 0,24 25 32,1 0-1,-25 25-16,0-1-15,25-24 16,-25 25-16,25-25 16,0 0-1,-25-25-15,24 25 16,-24-24-16,25-1 0,-25 0 16,0 50 15,0 0-16,25-25 17,0 0-17,-25-25-15,25 25 0,24-50 16,-24 25-16,0 1 16,0-1-16,-25 50 31,-25-1-16,25 1-15,0 0 0,-25 0 0,25 24 16,0 1-16,0-25 0,0 24 16,-25 1-16,25-25 0,0 74 15,0-49-15,0-26 16,0 26-16,0-25 0,0 24 16,-24-24-16,24-50 15,0 1-15,0-1 16,0-25-16,0 1 15,0-51-15</inkml:trace>
  <inkml:trace contextRef="#ctx0" brushRef="#br0" timeOffset="844651.6026">3845 13618 0,'124'25'63,"-248"-50"-63,248 74 0,-124-24 15,-25 0-15,25 0 0,-25 0 16,25-1-16,-49 1 0,24-25 16,0 0-16,25-25 15,0 1 1,25-1-16</inkml:trace>
  <inkml:trace contextRef="#ctx0" brushRef="#br0" timeOffset="844835.124">4018 13543 0,'100'50'62,"-200"-100"-62,200 125 0,-100-50 0,0 24 0,0 1 16,0-25-16,0-1 16,0 1-16,0 0 15,0 0-15,24-25 16,1-50-1,0 50-15</inkml:trace>
  <inkml:trace contextRef="#ctx0" brushRef="#br0" timeOffset="844960.783">4341 13692 0,'-50'124'78,"100"-248"-78</inkml:trace>
  <inkml:trace contextRef="#ctx0" brushRef="#br0" timeOffset="845335.4959">4291 13519 0,'0'148'31,"0"-346"-31,0 248 0,50-75 16,-25 25-16,24 0 15,-24 0-15,0 0 16,0 0-16,-1 0 0,1 0 16,50-25-16,-51 25 0,1 0 15,0 0-15,-25-25 0,25 0 16,0 1-16,-25-1 16,0-25-16,0 25 15,0 1 1,-25 24-1,25 24 1,-25-24-16,-25 50 0,50-25 0,-24 0 16,-1 24-16,25-24 0,-25 25 15,25 49-15,0-74 0,0 24 16,0 1-16,0-1 0,0 26 16,0-50-16,0 24 0,0-24 15,0 0-15,0 0 0,0-1 0,-25-24 16,0 0-16</inkml:trace>
  <inkml:trace contextRef="#ctx0" brushRef="#br0" timeOffset="845810.5735">4490 13791 0,'124'-49'47,"-248"148"-47,297-198 15,-346 148-15,396-123 0,-198 74 0,-1 0 16,1 0-16,0-25 0,-25 50 16,0 25-1,-25-50-15,25 24 16,-25 1-16,25 0 16,0 0-16,25-25 15,0 0 1,0 0-16,0-25 0,-25 0 15,25 0-15,-1 1 16,1-1-16,0 0 0,-25 0 16,25 0-16,0 25 31,-25 50-31,0-25 16,0 74-1,0-49-15,-25-26 0,25 26 16,-25 0-16,25-1 15,0 50-15,-25-24 0,25-26 0,-25 1 16,25 0-16,-24 24 0,-1-49 16,25 0-16,-25-25 0,0 0 15,0 0-15,-24-25 0,24 0 16,0 0-16,0 1 0,0-1 16,1-50-16,24 26 0,0-1 15,0 25-15,0-24 0,0-1 0</inkml:trace>
  <inkml:trace contextRef="#ctx0" brushRef="#br0" timeOffset="847647.0681">5705 13742 0,'0'0'0,"0"-25"0,0 0 16,0 0-16,0 1 15,-25 24 32,25 24-47,-25-24 16,25 50-16,-24-25 0,24 0 15,-25-1-15,25 1 16,25 0-16,24-25 16,-24 0-16,0 0 15,0-25-15,-1 25 0,-24-25 16,25 25-16,-25-24 0,25-1 16,-25 0-16,0 0 0,0 0 15,-25 25-15,0 0 0,1-24 16,-1 24-16,0 0 0,-25 24 15,50 1 1,-24 0-16,24 0 16,49-25-16,-24 0 0,0 0 15,0 0-15,49-25 16,-49 0-16,0 0 0,0 1 16,-1 24-16,1-25 0,-25 0 15,25 25-15,-25 25 47,0 24-47,0-24 16,0 0-16,0 0 0,0 24 15,0 26-15,0-50 0,0 24 16,0 1-16,-25-25 0,25 24 0,0 26 16,-25-51-16,25 1 0,0 0 15,0 0-15,0 0 0,0-75 31,0 25-31,0-49 0,0 24 16,0 1-16,0-1 0,25-24 16,-25-26-16,0 51 0,25-1 15,0 25-15,-25-24 0,0 24 16,25-25-16,-1 26 0,1 24 16,0 0-1,-25 24-15,25-24 0,-25 50 16,0 0-16,0-26 15,0 1-15,0 0 0,-25 0 16,25 0-16,-25-1 0,25 1 16,-25-25-16,25 25 15,25-25 1,-25-25-16,25 25 0,0-25 0,24-24 16,-24 49-16,25-25 0,-25 0 15,-1 0-15,1-24 16,0 49-16,-25-25 15,0 0-15,-25 25 16,0 0-16,1 0 0,-1 0 16,0 25-16,0 0 15,25 0 1,0-1-16,25-24 16,-25 25-16,50-25 0,-26 0 15,1 0-15,25 0 0,-25 0 16,-1-25-16,1 25 0,25-24 15,-25 24-15,-1 0 16,-24 24 0,0 1-16,-24 0 15,24 0-15,0 0 0,-25-25 16,25 24-16,25-48 31,-25-1-31,24 25 0,-24-50 16,25 1-16,0 24 0,-25 0 15,25 0-15,-25 0 0,25 1 16,-1-1-16,1 25 16,0 0-16,0 25 0,0-25 15,-1 24-15,1-24 0,0 25 16,0-25-16,0 0 0,0 0 16,-1 0-16,1 0 15,0 0-15,-25-25 16,-25 1-1,0 24 1,1 0-16,-1 24 16,-25 26-16,25-25 0,25 0 15,0-1-15,-25-24 0,25 25 16,0 0-16,25-25 0,25 0 16,-25 0-16,0-25 0,-1 25 15,1-25-15,0 25 0,-25-24 16,25 24-16,0-25 15,-25 50 1,0-1-16,-25 1 16,25 0-16,25-25 31</inkml:trace>
  <inkml:trace contextRef="#ctx0" brushRef="#br0" timeOffset="847803.6486">7243 13519 0,'0'0'78,"50"24"-78,-50 26 0,-25 24 16,0-49-16,25 25 0,0-25 16,0-1-16,-25 1 0,25 25 15</inkml:trace>
  <inkml:trace contextRef="#ctx0" brushRef="#br0" timeOffset="848041.021">7169 13692 0,'0'0'47,"-25"-25"-47,50 25 0,-1 0 0,1 0 15,0 0-15,0 0 0,49 0 16,-49-24-16,0 24 0,0 0 15,-1 0-15,1 0 0,0 0 16,0 0-16,-25 24 0,0 1 16,0 0-16,-25 0 15,25 0-15,-25-25 0,25 24 0,0 1 16,-25-25 0</inkml:trace>
  <inkml:trace contextRef="#ctx0" brushRef="#br0" timeOffset="848552.461">7441 13494 0,'0'25'31,"-24"148"-31,48-371 0,1 223 16,25 24-16,-25-49 15,-1 25-15,1-25 0,0 25 0,25-25 16,-1 25-16,-24-25 15,-25 24-15,25-24 0,-25 25 16,0 0-16,-25-25 16,25 25-16,-25 0 15,50-25 1,-25-25 0,25 25-16,-25-25 0,25 0 15,-1 25-15,1-25 0,0 1 16,-25-1-16,0 0 15,-25 25-15,0 0 16,1 0-16,-1 25 16,0-25-16,25 25 15,25-1-15,0-24 16,-1 0-16,1 0 0,0 0 16,0-24-16,49-1 0,-49 25 0,25 0 15,-25 0-15,-1 0 16,1-25-16,0 25 0,0 0 15,-25 25-15,0 0 16,0-1-16,0 1 31,25-25-31,-1 0 0,26 0 16,-25 0-16,24-25 0,1 25 16,-25-24-16,0 24 0,-1-25 15,1-25-15</inkml:trace>
  <inkml:trace contextRef="#ctx0" brushRef="#br0" timeOffset="880735.104">24209 6474 0,'25'0'47,"0"0"-32,-25-25-15,25 25 0,0 0 16,-1 0-16,1-25 0,0 25 15,0 0-15,24-24 16,-24 24-16,0-25 16,0 0-16,0 25 0,49-50 15,-24 26-15,-1 24 0,1-25 0,-1 0 16,1 0-16,49-24 0,-49 24 16,-25 25-16,24-25 0,-24 0 15,25 0-15,-25 25 0,-1-24 16,1 24 15</inkml:trace>
  <inkml:trace contextRef="#ctx0" brushRef="#br0" timeOffset="883486.9115">27360 6623 0,'0'-25'0,"-25"25"16,25-25 0,0 0-1,-25 25 1,25-24 0,-25 24-16,25-25 0,0 0 15,-25 25-15,1-25 0,24 0 16,-50 1-16,50-1 0,-25 0 15,0 25-15,1-25 0,-1 0 16,-50 1-16,50-1 0,1 25 16,-26-25-16,25 0 0,0 25 15,-49-25-15,24 1 0,26 24 16,-26 0-16,25 0 0,-49-25 0,49 25 16,-25 0-16,26 0 15,-26 0-15,0 0 0,-24 0 16,0 0-16,49 0 0,-25 0 15,25 0-15,-49 0 0,49 25 0,-24-25 16,24 24-16,-25-24 16,0 25-16,1-25 0,24 0 15,0 25-15,0-25 0,1 25 16,-26 0-16,25-1 0,0-24 16,1 25-16,-1 0 0,0 25 15,0-26-15,25 1 0,-25 0 16,25 0-16,-24 24 15,24-24-15,0 0 0,0 25 0,-25-26 16,25 1-16,0 50 0,0-51 16,0 1-16,0 0 0,0 0 15,25 25-15,-1-1 0,-24-24 16,25 0-16,-25 0 0,25-1 16,25 26-16,-26 0 0,1-26 15,0 1-15,0 0 0,0 0 16,49 0-16,-24-1 0,-1 1 0,1 0 15,0-25-15,49 25 0,-50 0 16,1-25-16,0 0 0,24 0 16,-24 0-16,49 0 0,-50 0 15,1-25-15,0 25 0,-1-25 16,26 0-16,-26 0 0,-24 1 16,0-1-16,0 0 0,-1 25 0,26-50 15,-25 26-15,-25-1 16,25 0-16,-25 0 15,24 0-15,-24 1 16,0-1-16,25 0 16</inkml:trace>
  <inkml:trace contextRef="#ctx0" brushRef="#br0" timeOffset="884098.149">27930 6003 0,'0'0'0,"-25"25"63,0-25-63,1 24 15,24 1-15,-25-25 16,-50 75 0,51-51-16,-1 1 0,0 0 0,0 25 15,0-26-15,1 1 0,-1 0 16,0 0-16,0 0 0,0-1 16,1 1-16,-1 0 0,25 0 15,-25 0-15,25-1 0,-25-24 16,25 25-16,0-50 31</inkml:trace>
  <inkml:trace contextRef="#ctx0" brushRef="#br0" timeOffset="884291.6351">27533 6127 0,'25'-25'31,"-50"50"-31,50-25 0,0 25 16,-25-1-16,0 26 0,25-25 16,-25 0-16,24-1 15,-24 1-15,50 25 0,-25-25 16,0-25-16,-1 24 16,1-24-16,25 0 0</inkml:trace>
  <inkml:trace contextRef="#ctx0" brushRef="#br0" timeOffset="884890.3979">28476 6176 0,'0'0'15,"0"-49"-15,-25 49 0,25-25 0,0 0 16,-25 25-16,25-25 15,-25 25-15,1 0 16,-1 25-16,0 0 16,0 0-16,25 0 15,-25-1-15,1 1 0,24 0 0,0 0 16,-25 0-16,25-1 16,0 1-16,25-25 0,-1 0 15,1 0-15,25-25 16,-25 25-16,-1-24 0,1-1 15,-25 0-15,25 0 0,25-24 16,-26 24-16,1 0 0,-25 0 16,25 0-16,0-24 0,0 24 0,-25 0 15,0 0-15,24 25 16,-24-24-16,-24 24 16,24 24-16,-25-24 0,0 50 15,0 0-15,0-26 0,1 1 16,24 0-16,0 0 0,0 0 15,-25 24-15,25-24 0,0 0 16,25 0-16,24-1 16,-24-24-1,0 0-15,0-24 0,24-26 0</inkml:trace>
  <inkml:trace contextRef="#ctx0" brushRef="#br0" timeOffset="885058.1889">28798 6077 0,'-25'0'47,"25"50"-47,25-100 0,-74 50 0,49 25 0,0 0 15,0 0 1,0-50 15</inkml:trace>
  <inkml:trace contextRef="#ctx0" brushRef="#br0" timeOffset="886018.4599">28352 6251 0,'0'25'16,"25"-25"-1,-1 0 1,1 0-16,0-25 16,0 25-16,0-25 0,-1 25 15,-24-25-15,50 0 0,-50 1 16,25-1-16,-25 0 0,25 0 16,-25 0-16,0-24 0,0 24 15,0 0-15,0 0 16,-25 25-16,0 0 0,25 25 15,-25-25-15,0 50 16,1-25-16,24-1 16,-25 1-16,0 0 15,25 0-15,-25-25 16,25 25-16,25-50 62,0 0-46,-50 0 0,0 25-1,0 0-15,1 25 16,-1 0-16,25 0 0,-25-1 16,25 26-16,0-25 15,-50 99-15,50-99 0,-24 24 16,24-24-16,-25 74 15,0-74-15,25 0 0,0 0 16,-25-25-16,0 24 16,1-24-16,24-24 15,0-1 1</inkml:trace>
  <inkml:trace contextRef="#ctx0" brushRef="#br0" timeOffset="886166.0721">28129 6350 0,'0'99'32,"0"-198"-32,24 99 0,1 0 0,50 0 15,-51 0-15,26-25 0,0 25 16,-26 0-16,26 0 0,24-25 16,-49 1-16</inkml:trace>
  <inkml:trace contextRef="#ctx0" brushRef="#br0" timeOffset="886338.6139">28674 6152 0,'0'-25'0,"-25"99"78,50-123-78,-50 148 0,1-50 0,-1-24 0,25 25 16,-25-25-16,0-1 0,0 51 15,25-50-15,-24-1 16,24 1-16,24-25 15</inkml:trace>
  <inkml:trace contextRef="#ctx0" brushRef="#br0" timeOffset="886938.7">28749 6375 0,'0'0'47,"-100"99"-47,200-198 0,-100 124 0,0-1 0,0 1 15,0 0-15,24 0 16,-24 0-16,25-25 16,0 0-1,-25-25-15,25 0 0,-25 0 16,0 0-16,0 1 0,0-1 16,0 0-16,0 0 15,-25 25-15,25-25 16,-25 25-16,0 0 15,25 25-15,0 0 0,0 0 32,25-25-32,25 0 15,-25 0-15,49 0 16,-49 0-16,0 0 16,-1 0-16,1 0 0,-25 25 31,-25-1-16,25 1 1,0 0 0,25-25-1,0 0-15,0 0 16,0 0 0,-25 25-1,0 0 1,0-1-1,25-24-15,-1 0 0,1 0 16,0-24 0,0-1-16,-25 0 0,25 0 15,-25 0-15,0 1 0,0-51 16,0 50-16,0 1 0,0-1 16,0 0-16,-25 25 15</inkml:trace>
  <inkml:trace contextRef="#ctx0" brushRef="#br0" timeOffset="887455.2302">29914 6672 0,'0'0'0,"25"0"0,-50 0 62,1-24-46,-26-1-16,50 0 0,-25 0 16,0 0-16,25 1 0,-24-1 15,24-50-15,0 51 0,0-1 16,0-25-16,0 25 0,0 1 15,0-26-15,0 25 0,0 0 16,24 1-16,1 24 16,0-25-16,0 25 15,0 0-15,-1 0 0,26 0 16,-25 0-16,0 0 0,-1 0 16,1 0-16,0 25 15,-75-1 1,26 1-16,-51 0 0,50-25 0,-24 25 15,-1 0-15,1-25 0,24 24 16,-25 1-16,25 0 0,1-25 16,24 25-16,0 0 15,0-1-15,49 1 16,-24-25 0,0 0-16,24 0 0,-24 0 15,0 0-15,0 0 0,49 0 0,-49 0 16,0-25-16,24 25 15</inkml:trace>
  <inkml:trace contextRef="#ctx0" brushRef="#br0" timeOffset="888864.2084">30386 6524 0,'0'-25'15,"25"0"1,-1 0-16,1 0 16,-25 1-16,25-1 15,-25 0-15,0 0 16,0 0-1,-25 25-15,-24 0 16,24 25 0,0-25-16,25 25 0,-25 0 15,25 0-15,0-1 16,25 1 0,0 0-16,0-25 0,-1 25 15,1-25-15,25 0 0,-25 0 0,-1 0 16,1 0-16,0-25 0,0 25 15,24-50-15,-49 26 16,25 24-16,0-25 0,-25 0 0,25 25 16,-25-25-16,0 0 15,-25 25 1,25 25-16,0 0 16,0 0-1,-25 0-15,25-1 0,0 1 16,0 25-16,0-25 15,0-1 1,0-48 15,0-1-31,0 0 16,25 0-16,-25 0 0,0 1 16,25-1-16,0 25 0,-25-25 15,24 0-15,1 25 0,0-25 16,0 1-16,0 24 15,-1 0-15,-24 24 16,25 1 0,0-25 15,-25 25-15,0 0 15,0 0-31,-25-1 15,25 1-15,0 0 16,0 0-16,-25-25 0,25 25 0,25-50 47,-25 0-31,25-25-16,0 26 0,0-1 15,-25 0-15,24 0 16,1 0-16,0 25 15,-25-24-15,25 24 16,0 0-16,-1 0 0,1 0 16,0 24-1,0-24-15,-25 25 0,25-25 0,0 25 16,-25 0 15,0 0-15,-25-25-16,25 24 0,-25 1 15,25 0-15,0 0 16,25 0 0,0-25-1,-1 0-15,26 0 16,-50-25-16,25 25 0,-25-25 16,25 0-16,-25 0 15,0 1-15,0-1 0,0 0 16,-25 0-16,0 0 15,0 25-15,25-24 16,-25 24-16,1 0 0,24 24 16,0 1-1,24-25 1,1 0-16,25 0 16,-25 0-16,-1 0 15,1 25-15,0-25 0,25 0 16,-26 0-16,1 25 15,-25 0-15,0-1 16,0 1 0,0 0-16,0 0 31,0-50-15,25 25-16,0-25 15,-25 0-15,25 1 0,-1-1 16,1 0-1,25 0-15,-25 0 0,-1 25 16,-24-24-16,25 24 0</inkml:trace>
  <inkml:trace contextRef="#ctx0" brushRef="#br0" timeOffset="889885.9962">29939 6921 0,'0'-25'16,"0"50"-16,0-75 16,-25 50-1,-24 25 1,24 0-16,0-1 16,0-24-16,25 25 0,-24 0 15,-1 0-15,25 0 0,0-1 16,25 1-16,-1-25 15,1 25-15,0-25 0,0 0 16,49 0-16,-49-25 0,0 25 16,24-25-16,-24 1 0,0-1 15,0 0-15,0 25 0,-25-25 16,24 25-16,-48 0 31,-1 0-31,0 0 16,25 25-16,-25-25 0,25 25 15,0 0-15,0-1 16,25 1 0,0-25-16,24 0 15,-24 0-15,-25-25 0,25 25 16,-25-24-16,25-1 0,-25 0 0,0 0 16,0 0-1,-25 1-15,0 24 16,0 0-16,1 0 15,24 24 1,49-24 0,-24 0-16,0 0 0,0 0 15,0 0-15,-1 0 0,26 0 16,-25 0-16,0 0 16,-25 25-16,0 0 15,0 0 1,0 0 15,24-25-31,1 0 16,0-25-1,0 25-15,-25-25 16,25 25 31,-1 0-32,1 0-15,0-25 16,0 25-16,-25-25 0,25 1 16,24-1-16,-49 0 15,25 0-15,0 0 0,-25 0 16,25 1-16,-25 48 31,0 1-15,-25 0-16,25 0 0,-25 25 15,25-26-15,0 1 0,-25 0 16,25 0-16,0 0 0,0-1 0,0 1 16,0 0-1</inkml:trace>
  <inkml:trace contextRef="#ctx0" brushRef="#br0" timeOffset="890741.219">30609 6970 0,'124'-49'62,"-174"148"-62,-24-149 0,223 1 0,-124 49 0,-1-25 16,1 25-16,0 0 0,0 0 0,0 0 16,-1 0-16,-24 25 15,0-1-15,0 1 31,0 0-31,0 0 0,-24 0 16,24-1 0,0-48 15,24-1-31,1-25 16,25 25-1,-25 1-15,-25-1 0,24 25 0,1 0 16,0 0-16,0-25 0,0 25 15,-1 0-15,1 25 16,-25 0 0,-25-25-1,25 24-15,-24 1 16,-1 0-16,0 0 16,25 0-16,0-1 15,0 1 1,25-25-16,0 25 0,-1-25 15,1 0-15,25-25 16,-25 0-16,-25 1 16,25-1-16,-25 0 0,0 0 15,0 0-15,0 1 0,-25 24 16,25-25-16,-25 25 0,0-25 16,0 25-16,25 25 15,0 0 1,25-25-1,0 0-15,0 0 0,0 0 16,-1 0-16,1 0 0,0 0 16,0 0-16,0 0 0,-1 0 15,1 0-15,0 0 0,-25-25 0,25 0 16,0 25-16,-1-25 16,1 0-1,-25 0 1,25 25-1,-25-24 1,0 48 15,-25-24-31,25 25 16,0 0-16,-25 0 16,1 25-16,24-26 0,0 1 0,0 0 15,-25 0-15,25 24 0,25-24 16,-25 0-16,49-25 15,-24 25-15,25-25 0,-26 0 16,26 0-16,-25 0 0,24 0 16</inkml:trace>
  <inkml:trace contextRef="#ctx0" brushRef="#br0" timeOffset="918500.609">2530 14709 0,'0'-25'15,"-25"25"-15,25-24 16,-25 24 0,25-25-16,25 0 15,-25 0 1,25 25-1,-25-25-15,25 25 32,-25 25-32,25 0 15,-25 0-15,24 0 16,-24 24-16,0-24 0,0 0 16,0 0-16,0-1 0,-24 26 15,24-25-15,-25 0 0,25-1 16,-25-24-16,0 25 0,0 0 0,1-25 15,-1 0-15,0 0 16,0 0-16,25-25 0,25 0 47,0 25-47,24 0 16,-24 0-16,0 0 0,0 0 15,0 0-15,24 0 16,-24 0-16,0 0 15,0 0-15,0 0 0,-1 0 16,1-24-16,-25-26 16</inkml:trace>
  <inkml:trace contextRef="#ctx0" brushRef="#br0" timeOffset="918937.0873">2704 14461 0,'-25'-49'16,"0"24"-16,149 397 0,-198-670 0,-1 199 15,50 99-15,1 0 16,-1 0-16,0 0 0,0 0 16,25 25-16,-49 0 0,24-1 15,0 1-15,0 0 16,0 0-16,1 24 0,-1-24 15,25 0-15,-25 0 0,25 24 16,0 26-16,-25-50 0,25 24 0,0 1 16,0-1-16,50 51 15,-25-76-15,-1 26 0,1 0 16,0-26-16,0 26 0,49 0 16,-24-50-16,-1 24 0,-24-24 15,25 0-15,49-24 0,-74-1 0,25 0 16,-1 0-16,-24-24 0,0-1 15,24-24-15,-24-1 0,-25 26 16,0-1-16,0 0 0,0-49 16,0 50-16,-25-1 0,25 0 15,-24 26-15,24-1 0,-25-25 16,0 25-16,0 25 0,25-24 16,-25 24-16,1 0 0,-1 0 0,0 24 15</inkml:trace>
  <inkml:trace contextRef="#ctx0" brushRef="#br0" timeOffset="920703.2093">3696 14585 0,'0'0'0,"-25"0"15,0 0 1,25 50 15,0-25-31,0-1 16,0 1-16,0 0 0,0 49 15,0-49-15,0 0 0,0 0 16,0 0-16,0-1 16,0-73-1,25 49-15,-25-25 16,0 0-16,0 0 0,25 1 16,-25-51-16,25 50 15,-25 1-15,0-1 0,25 25 0,-25-25 16,24 75 15,-24-26-31,0 1 16,25 25-16,-25-25 0,25-1 15,-25 1-15,0 0 0,25-25 16,0 25-16,-1-50 16,1-25-16,-25 26 15,25-51-15,0 50 16,-25 1-16,25-1 0,-25 0 15,24-25-15,-24 100 32,0-25-32,0 24 15,0-24-15,0 0 0,0 25 16,25-26-16,-25 1 0,25 0 16,-25 0-16,25 0 0,0-25 15,-1 0-15,1 0 16,25-25-16,-25 0 0</inkml:trace>
  <inkml:trace contextRef="#ctx0" brushRef="#br0" timeOffset="921140.0557">4514 14684 0,'-24'0'47,"48"0"-47,-73 0 0,24 0 15,0 25-15,0 0 0,25 0 0,-24-25 16,24 25-16,24-25 31,1-25-15,25 25-16,-25 0 0,-25-25 16,24 25-16,-24-25 0,25 25 15,0 0-15,-25 25 16,0 0-1,25 0-15,-25-1 16,0 1 0,25-25-16,-1-25 15,1 1-15,-25-1 16,25 0-16,0 0 16,0 0-16,-1 25 15,-24 25 1,0 0-1,0 0-15,0 0 0,0-1 16,0 1-16,0 0 16,0-50-1</inkml:trace>
  <inkml:trace contextRef="#ctx0" brushRef="#br0" timeOffset="921534.0141">4638 14635 0,'100'25'78,"-175"-25"-78,174 0 0,-223-25 0,273 50 16,-124-50-16,0 25 0,0 0 16,0 0-16,-25 25 31,0-1-31,0 1 15,0 0-15,0 0 0,0 0 16,24-25 0,1 0-16,0 0 15,0-50-15,0 50 16,-25-25-16,24 0 0,1 1 16,-25-1-1,0 50 1,0-1-1,0 1-15,0 25 0,0-25 16,0-1-16,25-24 16,-25 25-16,25-25 15,-25-25 1,25 25-16,-25-24 16</inkml:trace>
  <inkml:trace contextRef="#ctx0" brushRef="#br0" timeOffset="921691.5978">5184 14511 0,'0'74'63,"0"-148"-63,0 173 0,0-74 0,0 24 0,0 1 16,0 24-16,0-24 0,0-25 0,0 24 15,0-24-15,0 0 0,0 0 16</inkml:trace>
  <inkml:trace contextRef="#ctx0" brushRef="#br0" timeOffset="921837.7583">5060 14808 0,'0'-24'31,"75"148"-15,-125-273-16,25 198 0,75-98 0,-25 49 0,-1 0 15,1 0-15</inkml:trace>
  <inkml:trace contextRef="#ctx0" brushRef="#br0" timeOffset="922125.6516">5333 14858 0,'0'25'16,"0"-50"-16,25 25 15,-25-50 1,25 26-16,-1-1 16,1 0-16,-25 0 15,-25 25 1,1 0 0,-1 0-16,25 25 15,0 0-15,-25 0 16,25-1-16,25-24 15,-25 25-15,25-25 16,-1 0 0,1-25-16</inkml:trace>
  <inkml:trace contextRef="#ctx0" brushRef="#br0" timeOffset="922444.706">5606 14709 0,'0'25'31,"0"0"-15,0 0 0,0-1-1,0 1-15,0-50 63</inkml:trace>
  <inkml:trace contextRef="#ctx0" brushRef="#br0" timeOffset="922582.3395">5531 14585 0,'50'124'47,"-100"-273"-47,50 174 0,25-25 0,0 0 15</inkml:trace>
  <inkml:trace contextRef="#ctx0" brushRef="#br0" timeOffset="923851.9759">5730 14660 0,'0'0'15,"0"49"-15,0-24 16,0 0-16,0 0 0,0-1 15,25-24 1,-25-49 0,24 24-16,-24 0 15,0 0-15,25 25 16,-25-24-16,0-1 0,0 50 31,0-1-15,0 1-16,0 0 0,0 0 15,0 0-15,25-25 0,0 24 16,25-24 0,-26-24-1,1 24-15,0-25 0,0 25 0,24-50 16,-24 50-16,0-25 0,0 25 0,0-24 16,-50 24 30,0 0-30,0 0-16,0 0 16,25 24-16,-24 1 15,-1 0-15,25 0 16,25 0 0,24-25-16,-49-25 15,25 25-15,0-50 0,0 25 16,-1 25-16,-24-24 0,25 24 15,-25 24 17,0 1-32,0 0 15,0 0 1,0-50 0,25 0-1,0 0-15,0 1 16,-25-1-16,24 0 15,1 25-15,-25 25 32,0 0-32,0-1 15,0 1 1,25-25 15,-25-25-31,25 25 16,-25-24-16,25 24 15,-25-25-15,24 25 16,-24 25 0,0-1-1,0 1 1,0 0 0,25-25-16,0 0 15,0 0-15,-25-25 16,25 25-16,-1-25 0,1 25 15,0-24-15,0 24 0,-25-25 0,25 25 16,-25-25-16,0 0 16,0 0-1,0 1-15,-25 24 16,0 0-16,0 24 16,0 1-16,1 0 15,24 0-15,0 0 0,0-1 16,0 1-16,0 0 15,24-25-15,26 0 16,-25 0 0,0 0-16,-1-25 0,1 25 0,25-25 15,-25 1-15,24-1 0,-24 0 16,0 25-16,0-25 0,24-24 16,-49 24-16,25 25 0,-25-25 15,0 0-15,-25 25 16,1 0-16,-1 0 15,0 0-15,0 25 0,0 0 0,0-25 16,25 25-16,0 24 16,0-24-1,50 0 1,-25-25-16,0 0 0,0 0 16,24 0-16,-24 0 15,0 0-15,0 0 16,-1-25-16,26 25 15,-50-25-15,25 25 0,-25-25 16,25 1-16</inkml:trace>
  <inkml:trace contextRef="#ctx0" brushRef="#br0" timeOffset="928912.8127">7863 14684 0,'-25'0'0,"0"0"110,25 25-110,-24-25 15,-1 0-15,0-25 16,25 1 0,0-1-16,-25 0 0,25-25 15,0 26-15,0-26 0,0-24 16,25 24-16,-25 25 0,0 0 16,25 0-16,-25 1 0,0-1 15,25 25-15,-25-25 16,24 25-16,-24 25 31,0 0-31,-24-25 16,24 24-16,-25-24 0,0 25 0,-25 25 15,50-25-15,-24 0 0,-1-1 16,0 26-16,0-25 0,-24 24 16,24-24-16,0 0 0,0 0 15,0 0-15,25-1 16,25-24-1,0 0 1,0 0-16,0 0 0,-1-24 0,1 24 16,74-25-16,-74 25 15,0-25-15,0 25 16,49-25-16,-49 25 0,0-25 16,0 25-16</inkml:trace>
  <inkml:trace contextRef="#ctx0" brushRef="#br0" timeOffset="931540.3">8235 14362 0,'25'0'16,"-223"124"-16,371-248 0,-173 124 16,0 25-16,-25 0 0,25-1 15,0 1 1,0 0-16,0 0 0,0 0 15,0-1 1,25-24-16,0 25 16,0-25-16,0 0 0,-1 0 15,-24-25-15,25 25 0,0-24 16,0-26-16,-25 25 16,25 25-16,-25-25 0,0 1 0,0-1 15,0 50 16,0-1-31,0 1 16,0 0 0,0 0-16,24 0 0,1-25 15,0 24-15,0-24 16,0 0-16,-25-24 0,24 24 16,1-50-16,0 0 0,0 50 15,-25-24-15,25-1 0,-25 0 16,0 0-16,0 75 31,0-25-15,0-1-16,0 26 0,0 0 15,0-26-15,0 26 0,0-25 16,-25 24-16,25 51 0,0-76 16,0 26-16,0 0 0,0-26 15,0 26-15,-25 0 0,25-26 16,0-48-1,0-1-15,0 0 16,0 0-16,0-24 0,0-1 16,0-49-16,0 24 0,0 26 0,0-1 15,0 1-15,0-26 0,0 50 16,0 1-16,0-1 0,0 0 16,25 25-16,24-25 0,-24 25 15,0 0-15,0 0 16,-25 25-16,49 25 0,-49-26 15,0 1-15,25 0 0,-25 0 16,0 24-16,-49-24 16,24 0-16,0-25 15,0 0-15,25-25 16,0-24 0,0 24-16,25 25 0,0-25 0,0 0 15,-25 0-15,49 1 0,-24-1 16,0 0-16,0 25 15,-1-25-15,1 25 0,0 0 16,0 0-16,-25 25 16,0 25 15,0-26-31,0 1 16,25 0-1,0-25 1,-1 0-16,-24-25 0,50 0 15,-25 1-15,0-1 0,-1 0 0,1-25 16,0 50-16,-25-25 16,0 1-1,-25 24-15,0 0 0,1 0 16,-1 0-16,0 0 0,0 24 16,0-24-16,1 25 0,24 0 15,-25 0-15,0 25 0,25-26 16,0 1-1,0 0-15,25-25 16,0 0-16,-1 0 16,1 0-16,-25-25 0,25 25 15,-25 25 1,0 0-16,25 0 16,-25-1-16,0 1 0,0 50 15,0-51-15,0 1 0,0 0 16,0 25-16,0-26 0,-25 26 0,25-25 15,-25 0-15,25-1 16,-25-24-16,25 25 0,-24-25 16,24-25-1,-25 1-15,25-26 0,0 25 16,0-24-16,25 24 0,-25 0 0,24-25 16,26-24-16,-25 49 15,0 0-15,-1 1 0,1-1 0,25-25 16,-25 25-16,-1 25 15,-24-24-15,25 24 16,0 0-16,-25 24 16,0 26-16,0-25 15,0 0-15,0-1 16,0 1-16,0-50 31,0-24-31,25 24 0,-25 0 16,0 0-16,25-24 15,-25 24-15,0 50 32,24-25-32,-24 25 15,25-1-15,-25 1 16,25-25-16,0 25 0,0-25 16,-1 0-16,1 0 0,0 0 15,0 0-15,0 0 16,-1-25-16,-24 0 0,0 1 15,-24 24 1,-1 0 0,0 24-1,0-24-15,0 25 0,1 0 16,24 0-16,0 0 16,0-1-16,24-24 15,1 0-15,0 0 16,-25-24-16,25 24 0,0-25 15,-25 50 32,0-1-47,0 1 16,24-25-16,1 0 16,0 0-1,0 0-15,0 0 0,-1-25 16,1 1-16,0 24 0,0-25 15,0 25-15,-1 0 16,-24-25-16,0 0 16,-24 0-1,24 1-15,-25 24 16,0 0 0,25 24-16,-25 1 0,25 0 15,0 0-15,-25 0 0,25-1 16,0 1-16,25-25 15,0 0-15,0 0 16,0-25-16,-1 1 0,1 24 16,25-50-16,-50 0 0,25 26 15,0-1-15,-1 0 0,1-25 16,-25 25-16,0 1 0,25-1 0,-25 0 16,0 0-16,25 25 31,-25 25-31,0 0 15,0 0-15,-25-1 0,25 1 16,0 25-16,-25-25 0,25 0 16,0-1-16,25-24 15,25 0-15,-26 0 16,1 0-16,0 0 0,-25-24 16,25 24-1,-50 24 1,0 26-1,0-25-15,50-75 47,-25 25-47,25 1 0,-25-1 16,0 0-16,0 0 16,0 0-16,25 25 31,-25 25-16,0 0-15,0 0 16,25-25-16,-25 25 16,24-25-16,1 0 0,0 0 15,0 0-15,24-25 0,-24 25 16,0-25-16,49 0 0,-49 0 0,0 25 16,0 0-16,-25-25 0,25 25 15,-25-24-15,-25-1 31,0 25-31,0 0 16,0 0 0,25 25-16,-24-1 15,24 51-15,0-50 16,0 0-16,0-1 0,24 26 16,-24 0-16,0-26 15,0 1-15,0 25 0,0-1 16,0 1-16,0 0 0,0-26 0,-24 1 15,24 0-15,-25-25 16,0 0-16,25-25 16,-25-24-1,25 24-15,0 0 0,0 0 0,0 0 16,25-49-16,-25 49 0,25 0 16,0 1-16</inkml:trace>
  <inkml:trace contextRef="#ctx0" brushRef="#br0" timeOffset="931647.0164">10765 14436 0,'25'0'32</inkml:trace>
  <inkml:trace contextRef="#ctx0" brushRef="#br0" timeOffset="942170.3776">28004 2803 0,'-24'0'16,"48"25"62,-24 0-78,0 24 16,-24-24-16,24 0 15,0 24-15,-25-24 0,25 25 16,-25-1-16,25 1 0,0-25 0,0 0 15,-25-1-15,25 26 0,0-25 16,0 0-16,-25-25 16,25-25-1,0 0 1,0-25-16,0 1 16,0 24-16,0-25 0,0 26 15,0-76-15,0 76 0,0-26 16,0 25-16,0 0 0,0 1 15,0-26-15,25 25 16,-25 0-16,25 1 0,0-1 16,0 25-16,-1 0 0,1 0 15,0 0-15,0 0 0,0 25 16,0-25-16,-25 24 0,24-24 16,-24 25-16,0 0 0,0 0 15,0 0-15,-24-25 0,24 24 16,-25 1-16,-25 0 0,25-25 15,25 25-15,-25-25 16,25-25 0,0 0-1,0 0-15,0 1 0,50 24 16,-50-25-16,25 25 0,0-25 0,0 0 16,-1 25-16,1-25 0,0 25 15,0 0-15,24-24 16,-24 24-16,0 0 0,0 0 15,0 0-15,-1 0 16,-24 24-16,0 1 16,0 0-1,0 0 1,0 0-16,-24-1 16,24 1-16,0-50 46,24 1-46,1 24 0,0-25 16,0 0-16,0 25 0,24-50 16,-24 50-16,0-24 15,0-1-15,-1 25 0,-24 25 47,0-1-47,0 1 16,0 0-16,0 0 15,0 0 1,25-25-16,-25 24 0,25-24 16,0 0 15,-25-24-15,25 24-16,-25-25 15,24 0-15,-24 0 0,0 0 16,0 1-16,-24-1 15,-1-25-15,0 25 16,25 0-16,-25 25 0,0-24 16,1 24-16,-1 0 15,74 24 1,-24-24-16,0 0 16,0 25-16</inkml:trace>
  <inkml:trace contextRef="#ctx0" brushRef="#br0" timeOffset="942370.1462">29021 2431 0,'0'25'47,"-74"74"-47,148-223 0,-74 173 0,-24-24 0,24 0 15,0 25-15,0-26 0,0 26 0,0 0 16,-25-1-16,25-24 0,0 0 15,0 0-15,0 0 16,0 24-16</inkml:trace>
  <inkml:trace contextRef="#ctx0" brushRef="#br0" timeOffset="942518.8968">28873 2679 0,'74'0'31,"-74"124"-31,50-248 16,-174 124-16,272 0 0,-123 0 0,0 0 15,0 0-15,0 0 0</inkml:trace>
  <inkml:trace contextRef="#ctx0" brushRef="#br0" timeOffset="942799.6255">29220 2679 0,'-25'25'32,"25"-50"-32,25 25 0,-50 50 15,25-26-15,0 1 0,0 0 16,0 0-16,0 0 16,25-25-1,0 0 1,-25-25-16,25 25 0,-25-25 15,0 0-15,24-24 0,-24 24 16,0 0-16,0 0 16,-24 0-16,-1 0 15,0 25-15,0 0 16,0 0-16,25 25 16</inkml:trace>
  <inkml:trace contextRef="#ctx0" brushRef="#br0" timeOffset="943015.7716">29617 2654 0,'0'0'32,"-25"-25"-32,0 25 15,0 0-15,1 0 0,24 25 16,-25-25-16,0 25 0,0-25 0,25 25 15,0 0-15,0-1 16,25 1-16,0 0 16,24-25-1,-24 0-15,0 0 0</inkml:trace>
  <inkml:trace contextRef="#ctx0" brushRef="#br0" timeOffset="943316.1042">29939 2704 0,'-99'-25'62,"198"50"-62,-223-50 0,124 50 16,0 0-16,0-1 16,0 1-16,25-25 15,0 25-15,0-25 16,-1 0-1,1-25-15,0 0 0,-25 1 16,0-1 0,-25 25-1,0 0 1,25 25-16,0-1 16,25-24-1,0 0-15</inkml:trace>
  <inkml:trace contextRef="#ctx0" brushRef="#br0" timeOffset="943511.6782">30162 2530 0,'125'-50'78,"-250"100"-78,225-50 0,-125 50 0,0-26 16,25 26-16,-25-25 0,25 0 15,-25 49-15,25-49 0,0 0 16,-24 0-16,24-1 16,24-24-1</inkml:trace>
  <inkml:trace contextRef="#ctx0" brushRef="#br0" timeOffset="943870.8776">31006 2629 0,'0'-25'0,"0"1"16,-25 24-1,0-25 1,0 25-16,1 0 0,-1 0 0,0 0 15,0 25-15,-24-1 0,24 1 16,25 0-16,0 0 16,49 0-16,-49 0 15,25-25-15,0 24 0,0-24 16,24 25-16,-24 0 0,0 0 16,0-25-1,-25 25-15,-50-25 16,25 0-16,-24 0 15,24 0-15,0 0 16,0 0 0</inkml:trace>
  <inkml:trace contextRef="#ctx0" brushRef="#br0" timeOffset="944067.0702">31254 2456 0,'25'0'47,"-273"223"-47,471-446 16,-198 247-16,-25 26 0,-25-25 0,25 24 15,0 26-15,0-50 0,0 24 0,0-24 16,-25 0-16,25 49 16,0-49-16,0 0 0,0 0 15</inkml:trace>
  <inkml:trace contextRef="#ctx0" brushRef="#br0" timeOffset="944667.3069">31155 2729 0,'-25'-25'32,"99"149"-32,-123-223 0,49 74 0,24 25 15,26 0-15,-25 0 0,0 0 0,24 0 16,-24 0-16,25 0 0,-1 0 15,-24 0-15,0 0 0,0 0 16,0 0-16,-25-25 16,-25 25-1,0 0-15,0 0 16,0 0-16,1 25 16,-1-25-16,0 25 0,0-1 15,25 1-15,0 0 16,25-25-16,-25 25 15,25-25-15,0 0 0,-1 0 0,1 0 16,0-25-16,0 25 16,-25-25-16,25 0 0,-25 1 15,-25 24 1,25 24 0,0 1-1,0 0 1,49-25-1,-24 0 1,0 0-16,0-25 16,0 0-16,-25 1 15,24 24-15,-24-25 0,25 0 16,-25 0-16,-25 25 31,1 25-15,-1 0-16,0 0 0,0-1 15,25 1-15,-25-25 16,25 25-16,0 0 0,0 0 16,25-25-16,25 0 15,-25 0-15,-1 0 16,1 0-16,0 0 0,0-25 16,24 0-16</inkml:trace>
  <inkml:trace contextRef="#ctx0" brushRef="#br0" timeOffset="944857.947">32048 2530 0,'-100'99'47,"150"-99"-47,0-99 16,-150 223-16,100-99 0,0 0 0,-24 24 15,24-24-15,0 25 0,0-25 16,0-1-16,0 1 0,0 0 15,0 0-15,24-25 16</inkml:trace>
  <inkml:trace contextRef="#ctx0" brushRef="#br0" timeOffset="945061.4499">32172 2729 0,'-174'24'62,"348"-48"-62,-373 48 0,199 1 16,0 0-16,0 0 15,25-25-15,0 0 0,0 25 16,-1-25-16,1 0 0,25 0 16,-25 0-16,-1-25 0,1 25 15,0-25-15</inkml:trace>
  <inkml:trace contextRef="#ctx0" brushRef="#br0" timeOffset="945309.8953">32370 2704 0,'-74'-25'63,"148"75"-63,-74-75 0,-74 25 15,74 49-15,0-24 16,-25-25-16,25 25 0,0 0 0,0 24 15,0-24-15,0 0 16,0 0-16,0 0 0,0-1 0,25 1 16,-25 0-16,0 0 0,-25-25 31,0 0-15,-25-25-16,1 0 0,-1 25 15,1-25-15</inkml:trace>
  <inkml:trace contextRef="#ctx0" brushRef="#br0" timeOffset="945869.0761">29245 3274 0,'0'0'0,"-25"0"16,50 0 31,0 0-47,-25-25 0,24 25 15,1 0-15,0 0 0,25 0 16,-1 0-16,1 0 0,-25 0 0,24 0 16,75 0-16,-74 0 0,24 0 15,1 0-15,-1 0 16,0 0-16,100 25 0,-99-25 15,123 0-15,-99 25 0,75-25 16,-75 25-16,-25-25 0,26 0 0,-26 0 16,0 0-16,26 25 15,-51-25-15,1 0 0,-25 0 16,0 0-16,-1 0 0,1 0 16,0 0 46</inkml:trace>
  <inkml:trace contextRef="#ctx0" brushRef="#br0" timeOffset="950492.8157">13692 14263 0,'0'0'0,"0"24"125,-25 26-125,25-25 15,0 0-15,0 0 16,0-1-16,0 26 0,0-25 15,0 0-15,0-1 16,-24 1-16,24 0 0,0-50 47,24 0-31,1 1-16,-25-1 0,0 0 15,25 0-15,0 0 0,-25 1 16,25 24-16,-25-25 0,24 25 31,-24 25-15,0-1-16,0 1 15,0 0-15,0 0 0,0 0 16,0-1 0,0 1-16,0 0 0,0 0 15,25 0 16,0-50-31,-25 0 16,25-25-16</inkml:trace>
  <inkml:trace contextRef="#ctx0" brushRef="#br0" timeOffset="950702.3548">14064 14238 0,'0'0'31,"0"0"-31,0 25 16,0-1-16,0 26 0,0-25 15,0 25-15,-25-26 0,25 1 16,0 0-16,0 0 0,-24 0 16,24-1-16,0 1 0,0 0 15,-25-25-15</inkml:trace>
  <inkml:trace contextRef="#ctx0" brushRef="#br0" timeOffset="950844.0455">13940 14486 0,'25'74'63,"25"-148"-63,-125 74 0,199 0 0,-99 0 0,0 0 15</inkml:trace>
  <inkml:trace contextRef="#ctx0" brushRef="#br0" timeOffset="951086.5083">14362 14213 0,'-25'0'31,"0"124"-31,75-248 0,-75 149 0,0-25 16,25 25-16,0-1 16,0 26-16,0-25 15,0 0-15,0 0 0,0-1 16,0 26-16,-25-50 0,25 25 16,0 0-16,0-1 0,-24 1 15,-1-25 1</inkml:trace>
  <inkml:trace contextRef="#ctx0" brushRef="#br0" timeOffset="951242.1647">14188 14461 0,'0'0'63,"0"25"-63,0-50 0,75 25 0,-51 0 0,1 0 0,0 0 15,0 0-15,0 0 16,0 0-16</inkml:trace>
  <inkml:trace contextRef="#ctx0" brushRef="#br0" timeOffset="951502.1029">14536 14362 0,'-25'74'62,"50"-123"-62,-25 24 0,-25 124 0,0-74 16,25 0-16,0 0 15,0 24-15,0-24 16,0 0-16,0 0 16,0-1-16,0 1 15,0 0-15,0 0 16,-25 0-16,0-25 31,25-25-31,0 0 16,0 0-16</inkml:trace>
  <inkml:trace contextRef="#ctx0" brushRef="#br0" timeOffset="951718.6245">14511 14412 0,'124'-75'47,"-99"75"-47,-249 199 0,299-323 0,74 74 0,-149 75 15,0 0-15,0 24 16,0-24 0,0 0-16,-25-25 0,0 25 15,0-25-15,0 24 0,1-24 16,-1 0-16,-25 0 0,25 0 15</inkml:trace>
  <inkml:trace contextRef="#ctx0" brushRef="#br0" timeOffset="953375.9112">13791 14982 0,'25'0'47,"0"0"-16,0 0-31,-25 25 16,25-25-1,-1 25-15,1-25 0,0 0 16,0 0-16,0 0 16,-1 0-16,1 0 15,-50-25 16,1 25-15,-1 0-16,0 0 16</inkml:trace>
  <inkml:trace contextRef="#ctx0" brushRef="#br0" timeOffset="953610.3908">13891 15007 0,'0'74'63,"0"-148"-63,0 173 0,0-74 15,0 24-15,0-24 16,0 0-16,-25 0 16,25 0-16,0-1 15,0 1 1,25-50 15,-25 1-31</inkml:trace>
  <inkml:trace contextRef="#ctx0" brushRef="#br0" timeOffset="953951.6758">14188 15081 0,'0'-25'0,"-25"25"47,25 25-31,-24-25-1,-1 25-15,25 0 0,-25-25 16,25 25-16,-25-1 0,25 1 15,0 0 1,0 25-16,0-26 16,25-24-16,-25 25 15,25 0-15,0-25 0,-1 0 16,1 0-16,0 0 16,0-25-16,0 25 0,-1-25 15,1 1-15,-25-1 16,50 0-16</inkml:trace>
  <inkml:trace contextRef="#ctx0" brushRef="#br0" timeOffset="954148.0227">14412 15131 0,'-25'149'78,"50"-298"-78,-50 322 0,25-148 0,-25 25 15,25-25 1,0-50 0,0 0-1,0 0-15</inkml:trace>
  <inkml:trace contextRef="#ctx0" brushRef="#br0" timeOffset="954324.6316">14362 15131 0,'25'-25'15,"148"75"63,-371-75-78,396 74 16,-222-49-16,-26 25 16,50 0-16,-25-25 0,0 0 0,1 0 15,-26 0-15,0-25 0</inkml:trace>
  <inkml:trace contextRef="#ctx0" brushRef="#br0" timeOffset="956523.2483">13965 15602 0,'25'0'32,"0"0"-32,-1 0 15,26 25 1,-25-25-1,-25 25-15,0 0 16,0-1-16,-25-24 16,25 25-16,0 0 0,-25 0 15,25 0-15,-25-1 0,1 1 16,-1 0-16,25 0 16,25-50 30,-1 25-30,-24-25 0,50 25-16,-25 0 0,0 0 0,-1-25 15,1 1-15,25 24 0,-50-25 16,25 25-16,-25-25 16,24 25-16,-24-25 0,25 0 15,-25 1-15,25-1 16,-25 0-1,0 50 32,0 0-47,0-1 16,0 1-16,0 25 16,0-25-16,0-1 15,0 1-15,0 0 0,-25 25 16,25-26-16,0 1 15,0 0-15,0-50 32,0-24-32,0 24 15,0 0-15</inkml:trace>
  <inkml:trace contextRef="#ctx0" brushRef="#br0" timeOffset="956712.8234">14387 15602 0,'173'0'62,"-371"25"-62,223-50 0,148 75 0,-173-25 16,-24-1-16,-26 1 0,50 0 16,-50-25-16,50 25 0,-24-25 15,-1 0-15,0 0 0,0 0 16,-25-25-16,26 0 0</inkml:trace>
  <inkml:trace contextRef="#ctx0" brushRef="#br0" timeOffset="959223.4838">13841 16148 0,'-25'0'0,"0"0"15,50 0 17,0 0-17,0 0-15,0 0 0,-1 0 16,1 0-16,0 0 16,-25 25-16,-25-1 15,25 1 1,-25 0-16,1 25 15,-1-26-15,0 1 16,25 0-16,0 0 0,0 0 16,0 0-16,0-1 15,25-24-15,0 25 16,-1-25-16,1 0 16,0 0-16,0-25 0,-25 1 15,25 24-15,-25-25 16,0 0-16,0 0 0</inkml:trace>
  <inkml:trace contextRef="#ctx0" brushRef="#br0" timeOffset="959358.762">13891 16321 0,'124'25'78,"-248"-50"-78,272 25 0,-98-24 16</inkml:trace>
  <inkml:trace contextRef="#ctx0" brushRef="#br0" timeOffset="959536.3269">14213 16098 0,'-74'149'46,"123"-223"-30,-24-1-16,-99 249 0,74-149 0,0-1 0,0 26 16,0-25-16,0 0 15,0 0-15,-25-25 0</inkml:trace>
  <inkml:trace contextRef="#ctx0" brushRef="#br0" timeOffset="959660.0516">14064 16297 0,'124'24'63</inkml:trace>
  <inkml:trace contextRef="#ctx0" brushRef="#br0" timeOffset="961008.49">14362 16148 0,'-50'74'47,"50"-49"-47,0-50 0,0 75 16,50-174-16,-100 297 0,25-148 0,25 0 16,0 0-16,0 0 0,0 0 15,0-1-15,0-48 31,25 24-31,-25-25 0,25 25 16,-25-25-16,25 0 0,-25 0 16,25 25-16,-25-25 15,0 50 17,0 0-32,0 0 0,0 0 15,0 0-15,0-1 16,0 1-16,25-25 15,-25 25-15,24-25 16,1 0-16,0 0 0,0-25 16,0 25-16,-25-25 0,49-24 15,-24 24-15,-25 0 0,25 25 16,-25-25-16,0 0 16,-25 25-1,25 25 1,-25-25-1,0 25-15,25 0 0,0 0 16,0 0 0,0-1-16,25-24 15,25-24 1,-25-1 0,-1 0-16,1 0 15,-25 0-15,25 25 0,0-25 16,-25 50 15,0 0-31,0 0 16,0 0-16,-25 0 15,25-1-15,0 1 16,25-25 0,-25-25-1,0 1-15,49-1 16,-49 0-16,25 0 0,-25 0 15,25 0-15,0 1 16,-25 48 15,0 1-15,0 0-16,0 0 0,0 0 16,25 0-1,-25-1-15,0 1 31,24-25-31,-24-25 16,25 25-16,-25-24 0,25-1 16,-25 0-16,25 0 15,-25 50 17,0 0-17,0 0-15,0-1 16,25-24-1,-1 0 1,1 0-16,-25-24 0,25 24 16,0 0-16,0-25 15,-1 0-15,1 0 16,-50 25 15,1 0 0,24 25-15,0 0-16,0 0 16,0-1-16,24-24 15,1 0-15,0 0 16,-25-24 0,25 24-16,-25-25 0,25 0 15,-1 25-15,-24-25 16,25 25-16,-25-25 0,25 0 0,-25 1 15,0-1 1,0 50 15,-25-1-15,25 1 0,-25 0-16,25 0 0,0 0 15,0 0-15,0-1 16,25 1-16,0-25 15,0 0-15,0-25 16,0 25-16,-25-24 0,24-1 0,1 0 16,-25 0-16</inkml:trace>
  <inkml:trace contextRef="#ctx0" brushRef="#br0" timeOffset="961159.1587">15602 16173 0,'50'-75'0,"-100"150"16,50 98 62,0-148-78,0 25 0,0-25 15,-25-1-15,25 1 0,0 0 16,0 0-16</inkml:trace>
  <inkml:trace contextRef="#ctx0" brushRef="#br0" timeOffset="961290.3809">15528 16272 0,'99'25'47,"-173"99"-47,49-273 0,149 174 16,-99-25-16,-1-25 0</inkml:trace>
  <inkml:trace contextRef="#ctx0" brushRef="#br0" timeOffset="962859.1524">13494 14362 0,'25'-25'0,"-25"0"16,0 0-16,0 1 16,-25 24-16,25 24 31,0 1-15,0 0-16,0 0 0,0 25 0,0-26 15,-25 26-15,0 24 0,25-24 16,-25 0-16,25 24 0,-24-24 15,-1 98-15,0-73 0,25-1 16,-25 25-16,25-24 0,-25-1 16,1 100-16,-1-100 0,0 1 15,25-1-15,-25 1 0,0 49 16,25-50-16,-25-24 0,25-1 16,0 1-16,-24-1 0,24 26 15,0-50-15,0-1 0,0 1 16,0 0-16,0 0 0,0 0 15,24-25 1,-24-25 0,25 25-1,-25-25-15,25 25 16,0 0-16,0 0 16,0 0-16,-1 0 0,1 0 15,0 0-15,0 0 0,24 0 16,-24 0-16,0 25 0,25-25 15,24 0-15,0 0 0,-24 0 16,24 25-16,1-25 16,74 25-16,-75-25 0,25 0 0,0 24 15,1 1-15,-1-25 0,99 25 16,-98 0-16,-1 0 0,0-25 16,0 24-16,100 1 15,-125-25-15,25 0 0,-24 0 0,-1 0 16,1 0-16,49 0 0,-75 0 15,1 0-15,-1 0 0,-24 0 0,25-25 16,-25 25-16,-1 0 16,-24-24-16,0-1 31,0 0-15,25 25-16,-25-25 15,25 25-15,-25-25 16,0 1-1,0-1 1,0 0-16,25 0 16,0 0-16,-25-24 0,24 24 0,-24 0 15,25-25-15,0-24 16,-25 24-16,0 1 0,25-26 16,-25 26-16,25-26 0,-25-49 15,24 75-15,-24-26 0,25 1 0,-25 24 16,50-74-16,-50 75 0,0-26 15,25 26-15,-25-1 0,0 0 16,0-49-16,0 74 0,0-24 16,0 24-16,0 0 0,0 0 15,0 1-15,0-1 0,0 0 16,25 0 0,-1 0-1,-24 1 1,0-1-1,-24 25 1,-1-25-16,0 25 16,25-25-16,-25 25 15,0-25-15,-24 1 16,24 24-16,0-25 0,0 25 16,-24 0-16,-26-25 15,50 25-15,-24-25 0,-1 25 0,1-25 16,-26 25-16,-49-24 0,75 24 15,-51-25-15,26 0 0,0 25 16,-125-25-16,100 0 0,0 0 16,-1 1-16,1-1 0,0 25 15,-99-50-15,98 25 0,-24 1 0,25 24 16,0-25-16,-75 0 0,100 25 16,-1-25-16,26 25 0,-26-25 15,51 25-15,-51 0 0,50-24 16,50 24-1,50 0-15,-51 0 0,26 0 16</inkml:trace>
  <inkml:trace contextRef="#ctx0" brushRef="#br0" timeOffset="976367.0482">16991 13965 0,'0'0'0,"-25"0"0,1 25 15,24 0-15,-25-1 16,25 1-16,0 25 16,0-1-16,0-24 0,0 25 0,0-25 15,0 24-15,0 1 0,0 0 16,0-26-16,0 1 0,0 0 16,0 0-16,0 0 0,-25-25 15,25 24-15,-25-24 16,25-24-1,-25-1-15,25 0 16,0 0-16,0-49 16,0 49-16,25-50 15,0 51-15,-25-1 0,25-25 16,-25 25-16,49-24 0,-49 24 0,25 25 16,0-25-16,0 0 0,24 1 15,-24 24-15,0 0 16,0 0-16,-25 24 15,0 26-15,0-25 16,0 0-16,-25-1 0,0 1 16,25 0-16,-25 0 0,1-25 15,24 25-15,-25-25 0,0 0 16,0 0-16,25-25 16,-25 25-16,25-25 15,0 0-15,0 0 16,25 25-16,0-24 0,0-1 0,0 25 15,-25-25-15,24 0 0,1 25 16</inkml:trace>
  <inkml:trace contextRef="#ctx0" brushRef="#br0" timeOffset="976914.8377">17338 14015 0,'25'124'62,"-50"-248"-62,50 272 0,-25-123 16,0-50 15,25 1-31,-25-1 16,0 0-16,25 0 15,0 0-15,-25 1 16,24 24-16,-24-25 0,25 25 31,0 0-15,0 0-1,-25 25-15,25-25 0,-25 24 32,25-24-32,-25 25 15,0 0-15,0 0 16,0 0-16,0-1 15,0 1-15,0 0 0,0 0 16,0 0-16,24-25 0,26 0 16,-25 0-16,0 0 15,-1 0-15,-24-25 16,25-25-16,-25 25 16,0 1-16,0-1 15,-25 0-15,1 0 0,-1 25 0,0-25 16,0 25-16,0 0 15,1-24-15,48 24 47,1 0-47,25 0 0,-25 0 16</inkml:trace>
  <inkml:trace contextRef="#ctx0" brushRef="#br0" timeOffset="977099.4442">17909 13915 0,'0'0'62,"-50"50"-62,100-75 0,-50 0 16,0 75-16,0-25 0,0 24 0,0 1 16,0-25-16,0 0 0,0-1 15,0 26-15,0-25 0,-25 0 0,25-1 16</inkml:trace>
  <inkml:trace contextRef="#ctx0" brushRef="#br0" timeOffset="977250.0958">17785 14114 0,'0'0'62,"149"-50"-62,-124 50 0,-1 0 0,26 0 16</inkml:trace>
  <inkml:trace contextRef="#ctx0" brushRef="#br0" timeOffset="977522.1501">18083 14064 0,'-25'25'62,"25"-50"-62,25 25 0,-50 75 0,0-75 16,25 24-16,0 1 0,0 0 16,0 0-16,25-25 15,0 0 1,-1 0-16,1-25 16,0 25-16,-25-50 15,25 50-15,-25-24 0,0-1 16,-25-25-16,0 25 15,0 1 1,1 24-16</inkml:trace>
  <inkml:trace contextRef="#ctx0" brushRef="#br0" timeOffset="977770.6042">18455 14039 0,'24'-49'31,"-272"123"-31,472-99 0,-249-24 16,-25 49 0,50 25-16,-25-25 0,25 24 15,-24 1-15,-1-25 0,25 25 16,0 0-16,0 24 15,25-49-15,-25 25 0,24-25 0,1 25 16,-25 0-16,50-25 0,-1 25 16,-24-25-16,0 0 15</inkml:trace>
  <inkml:trace contextRef="#ctx0" brushRef="#br0" timeOffset="978272.5641">18876 14114 0,'-148'-75'47,"197"274"-47,-123-398 0,247 274 0,-371-150 0,173 75 15,25 25-15,-25-25 0,25 25 0,0 0 16,-24 0 0,24-1-16,0 1 15,0 0-15,24-25 16,26 0-16,0-25 15,-26 0-15,26 25 16,-50-24 0,-25 48-1,25 1 1,0 0-16,0 0 16,25-25-1,0 0-15,-25-25 0,25 25 16,-25-50-16,24 26 15,1-1-15,0-25 0,-25 25 0,25 1 16,-25-26-16,25 25 16,-1-24-16,1 24 0,-25 0 0,25 0 15,-25 0-15,25 1 16,-25 48 0,0 1-1,-25 0-15,25 0 0,-25 0 16,25 24-16,-25 1 0,25-1 0,0-24 15,-24 0-15,24 25 0,0-1 16,0-24-16,0 0 16,0 0-1</inkml:trace>
  <inkml:trace contextRef="#ctx0" brushRef="#br0" timeOffset="978719.5592">19596 14039 0,'0'0'0,"0"-24"15,0-1-15,-25 25 32,-25 0-32,25 0 15,25 25-15,-24-25 16,24 24-16,0 1 15,0 0-15,24 0 16,-24 0-16,25-1 0,0 1 16,0-25-16,0 25 15,-25 0-15,-25-25 16,-25 0 0,25 0-1,1 25-15,-1-25 0,25-25 16</inkml:trace>
  <inkml:trace contextRef="#ctx0" brushRef="#br0" timeOffset="978929.1055">19769 13891 0,'25'-75'47,"-223"348"-47,396-496 0,-223 248 0,75-25 15,-50 24-15,0 26 16,0 0-16,0-26 0,0 1 0,0 25 16,0-25-16,-25 24 0,25 1 15,-25-25-15,25-1 16,0 1 0</inkml:trace>
  <inkml:trace contextRef="#ctx0" brushRef="#br0" timeOffset="979546.8681">19695 14089 0,'149'-25'47,"-248"149"-31,223-248-16,-298 149 0,372-50 0,-123 25 0,-50 0 15,-1 0-15,1 0 0,0 0 16,0 0-16,0 0 15,-25-25-15,-25 25 16,0-24 0,0 24-16,0 0 0,1 0 0,-26 24 15,50 1-15,-25-25 16,25 25-16,0 0 0,-25-25 16,25 25-16,0-1 0,25-24 15,25 0 1,-25 0-16,-1-24 15,1 24-15,0-25 16,0 25-16,-25-25 0,-25 25 31,25 25-15,0 0-16,0-1 0,25 1 31,0-25-31,-1 0 16,1-25-16,0 25 0,0-24 15,0-1-15,-1 25 0,-24-25 0,25 25 16,0-25-16,-25 0 0,25 25 16,-25-24-1,-25 24 17,0 0-32,0 24 0,1 1 15,-1-25-15,0 50 16,25-25-16,-25-1 0,25 1 15,0 0-15,0 0 16,25 0-16,25-25 16,-1 0-16,-24 0 0,0 0 15,24 0-15,-24 0 0,0-50 16,25 0-16</inkml:trace>
  <inkml:trace contextRef="#ctx0" brushRef="#br0" timeOffset="979740.4477">20687 13841 0,'-149'397'94,"273"-769"-94,-248 769 0,273-819 0,-298 868 0,149-421 0,0 0 16,25-50-1</inkml:trace>
  <inkml:trace contextRef="#ctx0" brushRef="#br0" timeOffset="979941.998">20786 13990 0,'-223'74'62,"223"-49"-62,223-99 0,-223 49 16,-223 149-16,248-124 0,-25 25 0,49 24 16,-24-49-16,0 25 0,0-25 15,25 0-15,-1 0 0,-24 0 16,0-25-16,0 25 0,-1-25 16,1 25-16,25-24 0</inkml:trace>
  <inkml:trace contextRef="#ctx0" brushRef="#br0" timeOffset="1.05186E6">14858 15205 0,'25'0'15,"0"0"48,-1 0-63,1 0 31,0 0-31,0 0 16,0 25-16,-1-25 15,1 0-15,0 0 0,0 25 16,0-25-16,-1 0 0,1 0 16,25 25-16,-25-25 0,24 0 15,-24 24-15,25-24 0,24 0 16,-49 0-16,25 0 0,-26 25 0,26-25 15,-25 0-15,24 0 16,-24 0-16,0 0 0,0 0 16,0 0-16,-1 0 0,1 0 15,0 0-15,-50 0 47</inkml:trace>
  <inkml:trace contextRef="#ctx0" brushRef="#br0" timeOffset="1.05209E6">15825 15205 0,'25'0'15,"-74"124"-15,73-248 0,26 124 0,-25 25 16,0-25-16,-25 25 15,24-25-15,-24 25 0,0-1 16,0 1-16,0 0 0,-24 0 16,24 0-16,-25-25 0,0 25 15,-25-1-15,26 1 0,-1-25 0,25 25 16,-25-25-16,0 0 0,0 0 16</inkml:trace>
  <inkml:trace contextRef="#ctx0" brushRef="#br0" timeOffset="1.05314E6">16594 15329 0,'0'-25'31,"0"50"0,0 0-31,-24 0 16,24 25-1,0-26-15,0 1 16,0 0-16,24 0 16,1-25-1,0 0-15,0 0 16,0 0-16,-1-25 0,1 25 15,0-25-15,-25 0 16,0 1-16,25 24 0,-25-25 16,0 0-16,0 50 47,0 0-32,-25-25-15,25 24 0,0 1 16,0 0-16,0 0 31,25-25-31,0 0 16,-1 0-16,1-25 15,0 25-15,0-25 0,0 0 16,-25 1-16,24 24 0,-24-25 16,25 0-16,0 25 0,-25-25 15,0 0-15,25 25 0,-25-25 16,0 50 31,0 0-47,-25 0 0,25 0 15,0 0-15,-25-1 16,25 1-16,0 0 0,0 0 16,0 0-16,-25-1 0,25 26 15,0-25 1,-24-25-16,24-25 31,0 0-31,0-24 16,24 49-16,-24-50 0,0 25 15,25 0-15,-25-24 0,0 24 16,25 25-16,-25-25 0,25 0 16,0 0-16,-25 1 15,24 24-15,1 0 16,0 0-1,-25 24-15,25 1 16,-25 0-16,0 0 16,0 0-16,-25 0 15,0-1 1,0 1-16,1-25 16,24 25-16,-25-25 15,0 0-15,25-25 16,0 0-16</inkml:trace>
  <inkml:trace contextRef="#ctx0" brushRef="#br0" timeOffset="1.05357E6">17363 15329 0,'0'-25'31,"-223"125"-31,446-175 0,-198 50 16,-25 50-16,0 0 16,0 0-16,-25 25 15,25-26-15,-25 1 16,25 0-16,0 0 16,-24 24-16,24-24 0,-25-25 15,25 25-15,0 0 0,0 0 16,-25-25-16,25-25 15,25 0-15,-25 0 16,25 0-16,-25 1 0,24-1 16,-24 0-16,25-49 0,0 49 15,-25 0-15,25 0 0,-25 0 16,25 0-16,-25 1 0,24-1 16,1 25-16,0 0 15,-25 25 1,0-1-16,0 1 15,0 0-15,-25 0 16,25 0-16,-49 0 0,24-25 16,0 24-1,0-24-15,0 0 0,-24 0 16</inkml:trace>
  <inkml:trace contextRef="#ctx0" brushRef="#br0" timeOffset="1.05888E6">14709 15875 0,'0'25'47,"25"-25"-32,0 0 16,0 0-15,-1 0-16,1 25 16,0-25-16,0 0 0,0 0 15,49 0-15,-49 0 0,0 24 16,24-24-16,-24 0 0,25 0 16,-1 0-16,-24 0 0,0 25 15,0-25-15,-1 0 0,26 0 16,-25 25-16,0-25 0,0 0 0,-1 0 15,1 0-15,25 0 16,-25 0-16,-1 0 0,1 0 0,0 0 16,0-25-16,0 25 15,-1 0 1,-48 0 31,24-25-47</inkml:trace>
  <inkml:trace contextRef="#ctx0" brushRef="#br0" timeOffset="1.05913E6">15577 15850 0,'0'0'16,"25"0"-16,0 25 15,0-25 1,0 25-16,-1 0 16,1-1-16,0 1 15,-25 0-15,0 0 16,-25 0 0,0-1-16,1-24 0,-1 25 0,0 0 15,-25-25 1,50 25-16</inkml:trace>
  <inkml:trace contextRef="#ctx0" brushRef="#br0" timeOffset="1.06015E6">16421 15900 0,'25'0'16,"-1"0"-1,1 0-15,0 0 16,0 0-16,0 25 16,-1-1-16,1-24 15,0 0-15,-25 25 16,0 0-16,0 0 0,0 0 16,-25 24-1,25-24 1,0 0-16,-25 0 15,1-25 17,24-25-17,-25 25 1,50 0 0,-1-25-1,1 25-15,0 0 0,25-25 16,-26 0-16,1 25 0,0-24 15,0 24-15,24-50 0,-24 25 16,-25 0 0,25 25-16,-25-24 15,0 48 17,-25-24-32,25 25 0,0 0 15,0 0-15,0 0 16,0-1-16,0 1 15,0 0-15,0 0 16,0 0-16,-25-25 16,1-25 15,24 0-31,0 0 0,0 0 16,24-24-16,-24 24 15,25 0-15,-25 0 0,25 25 16,-25-24-16,25-1 0,0 0 15,-1 25 1,1 0-16,-25 25 16,0 0-1,0-1-15,0 1 0,0 0 0,-25 0 16,25 0-16,-24-25 16,-1 24-16,0-24 0,0 0 15,50 0 16</inkml:trace>
  <inkml:trace contextRef="#ctx0" brushRef="#br0" timeOffset="1.0604E6">17090 16024 0,'0'25'46,"-74"-50"-46,148 25 0,-74 49 0,25-49 16,-25 25-16,0 0 16,0 0-16,25-25 31,-25-25-15,25 25-1,-25-25-15,0 0 0,25 1 16,-25-1-16,0 0 15</inkml:trace>
  <inkml:trace contextRef="#ctx0" brushRef="#br0" timeOffset="1.06081E6">17363 15900 0,'0'25'16,"-25"-1"-16,25 1 15,0 0 1,0 0-16,25-25 15,-25 25-15,25-25 0,-25 24 16,25-24-16,0 0 0,-1 0 16,-24-24-16,25 24 15,-25-25-15,25 0 0,-25 0 16,0 0-16,25 25 0,-25-24 16,0-1-16,0 0 0,-25 25 46,25 50-46,-25-26 16,0 1-16,25 0 16,-24 0-16,24 0 0</inkml:trace>
  <inkml:trace contextRef="#ctx0" brushRef="#br0" timeOffset="1.06132E6">17512 15825 0,'0'0'0,"0"-24"16,-25-1-1,0 25-15,25 25 16,-24-1 0,24 1-16,-25 0 0,25 0 15,-25 0-15,25-1 0,-25 26 16,0-25-16,25 0 0,-24-1 15,24 1-15,0 25 0,0-25 16,0-1-16,0 1 16,24-25-16,-24 25 0,50-25 0,-25 0 15,0 0-15,-1 0 0,1-25 16,0 25-16,25-49 0,-25 24 0,-25 0 16,24 0-16,-24 0 15,0 1-15,0-1 0,-24 25 16,-26 0-16,0 0 15,50 25-15,-25-25 0,1 24 16,-1 1-16,0 0 0,25 0 16,-25 0-16,25-1 15</inkml:trace>
  <inkml:trace contextRef="#ctx0" brushRef="#br0" timeOffset="1.0679E6">15032 14585 0,'24'0'15,"26"0"95,-25 0-110,0 0 15,-1 0-15,1 0 0,0 0 16,25 0-16,-1 0 0,-24 0 0,25 0 15,-25 0-15,49 0 16,-49 0-16,0 0 0,24 25 16,-24-25-16,0 25 0,0-25 15,-25-25 63,-25 0-78</inkml:trace>
  <inkml:trace contextRef="#ctx0" brushRef="#br0" timeOffset="1.06807E6">15528 14511 0,'173'49'78,"-346"-98"-78,346 123 0,-148-49 0,-25 0 16,0 24-16,0-24 0,-25 0 16,25 0-16,-49 0 0,24-1 0,-25 26 15,26-25-15</inkml:trace>
  <inkml:trace contextRef="#ctx0" brushRef="#br0" timeOffset="1.06887E6">15850 16446 0,'-25'0'16,"1"0"-16,48 0 47,1 0-32,0 0-15,0 0 16,0 0-16,-1 0 0,1 0 16,0 0-16,25 0 15,-26 0-15,1 0 16</inkml:trace>
  <inkml:trace contextRef="#ctx0" brushRef="#br0" timeOffset="1.06907E6">16049 16346 0,'124'25'78,"-248"0"-78,124-75 0,124 100 0,-100-25 0,-24 0 15,0-1-15,-24 1 16,24 0-16,-25-25 0,0 25 0,0 0 16,0-25-16,25 24 0,-24-24 15,-1 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11T05:15:20.5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20092 3026 0,'25'0'0,"-25"-25"16,0 1-1,0-1 1,0 0 0,0 0 15,-25 0-15,0 25-16,0 0 15,0 0-15,1 0 16,-1 25-16,0-25 15,0 0-15,0 25 16,1 25-16,-1-26 0,0 1 16,25 0-16,-25 0 0,25 24 0,-25 1 15,25 0-15,0-26 0,0 1 16,0 0-16,0 25 0,25-26 16,0 1-16,0 0 0,0 0 15,-1-25-15,26 25 0,0-25 16,-26 0-16,1 0 0,0 0 15,0 0-15,24-25 0,-24 0 16,0 25-16,-25-25 16,25 0-16,-25 1 0,0-1 15,0 0-15,-25 0 16</inkml:trace>
  <inkml:trace contextRef="#ctx0" brushRef="#br0" timeOffset="1484.5928">20067 3225 0,'0'0'15,"-25"-25"-15,0 25 0,1 0 16,48-25 15,1 25-15,0 0-16,0 0 0,0 0 15,-1 0-15,1 0 16,0 0-16,0 0 0,0 25 16,-1-25-16,-24 25 0,25-25 15,-25 24-15,0 1 16,0 0-16,0 0 15,0 0-15,0-1 0,0 1 16,0 0-16,-25-25 16,25 25-16,0 0 0,0-1 15,25-24 1,0-24 0,0 24-1,0-25-15,-1 25 16,-24-25-16,25 25 0,-25-25 15,50 25-15,-50-25 0,25 25 16,-25-24-16,24-1 0,1 0 16,0 0-16,-25 0 0,0 1 15,0-1 1,0 0-16,-25 0 16,0 25-1,1 25 1,-1 25-16,0-26 0,25 1 15,0 0-15,0 0 16,0 0-16,0-1 16,25 1-16,0-25 15,-1 25-15,1-25 16,0 0-16,0 0 0,0-25 16,-1 25-16,1-25 0,-25 1 15,25-1-15,0 0 0,0 0 16,-25 0-16,25 1 15,-25-1-15,0 0 16,0 50 15,0 0-15,0-1-16,0 1 0,0 0 16,-25 0-16,25 0 15,0-1-15,0 1 0,0 0 16,25-25-1,-25-25 1,49-24-16,-24 24 16,-25 0-16,0 0 15,25 25-15,-25-49 0,25 49 16,-25-25-16,0 50 31,0 24-15,0-24-1,0 0-15,0 0 16,0-1-16,0 1 16,24-25-16,1 0 15,0 0-15,0 0 0,0 0 16,24 0-16,-24 0 16,0-25-16,0 25 0,-25-24 15,24-1-15,1 0 0,0 0 16,-25 0-16,25 25 0,-25-24 15,0-1 1,0 0-16,-25 25 16,0 0-16,0 0 15,25 25-15,-24-25 0,-1 25 16,0-1-16,25 1 0,-25 0 0,25 0 16,0 0-1,0-1-15,25-24 0,-25 25 16,25-25-16,24 0 15,-24 0-15,0 0 0,0-25 16,24 1-16,-24 24 0,0-25 0,0 0 16,0 0-16,-1 0 15,1 1-15,0 24 16,-25 24 15,0 1-15,0 0-16,0 0 15,0 24-15,-25-24 16,25 0 0,25-50 15,0 0-31,-25 1 16,25-1-16,-1 25 0,-24-25 15,25-25-15,0 50 0,-25-24 16,25 24-16,0-25 15,-1 25-15,1 0 16,0 25 15,-25-1-15,0 1-16,0 0 0,0 25 16,0-26-1,0 1-15,0 0 0,0 0 16,25-50 15,-25 0-31,0 0 16,0 1-16,0-1 0,0-25 15</inkml:trace>
  <inkml:trace contextRef="#ctx0" brushRef="#br0" timeOffset="1615.3024">21679 3101 0,'0'0'16,"-25"-25"-16,1 0 0,24 0 31,-25 25-31,25 25 31,25-25-31,-25 25 0,49-25 16,-24 0-16,-25 25 15,25-25-15</inkml:trace>
  <inkml:trace contextRef="#ctx0" brushRef="#br0" timeOffset="1856.7678">22076 3125 0,'0'-24'0,"-25"24"31,1 0-15,24 24-1,-25 1-15,0-25 0,25 25 16,-25-25-16,25 25 0,-25 24 16,25-24-16,0 0 15,0 0 1,25-25-16,-25 25 0,25-25 15,0 0-15,0 0 0,-1 0 16,1-25-16,0 25 16,-25-25-16,50 0 0</inkml:trace>
  <inkml:trace contextRef="#ctx0" brushRef="#br0" timeOffset="3273.6612">26814 918 0,'0'-25'16,"25"25"-16,-1 0 15,1 0-15,0 0 16,0 0-16,49 0 0,-49 0 16,25 0-16,-25 0 0,24 0 15,26 0-15,-26 0 0,-24 25 0,0-25 16,0 0-16,-1 0 0,26 0 15,-25 0-15,-25-25 16,25 25-16,-25-25 16,-25 25-16,25-25 15,-50 25-15,25 0 0,1 0 16,-1 0 0,25 25-16,0 0 15,0 0 1,0 0-16,0-1 0,0 1 15,0 25-15,0-25 0,0-1 16,0 26-16,0 0 0,0-26 0,0 1 16,0 0-16,0 0 15,0 24-15,0-24 0,0 0 16</inkml:trace>
  <inkml:trace contextRef="#ctx0" brushRef="#br0" timeOffset="3584.2584">27831 918 0,'0'-25'0,"0"50"0,25-50 0,-25 0 16,0 0-1,-25 25 1,0 0-16,0 25 15,0 0-15,1 0 0,-1 0 16,0-1-16,0 26 0,0-25 16,25 0-16,0-1 0,0 1 15,0 0-15,0 25 0,25-26 16,0 1-16,0-25 16,-25 25-16,49-25 0,-24 0 0,0 0 15,0 0-15,0 0 16,-1-25-16,1 0 0,-25 1 15,25-1-15,0 0 0,-25 0 16,25-24-16</inkml:trace>
  <inkml:trace contextRef="#ctx0" brushRef="#br0" timeOffset="3773.1919">28029 943 0,'0'0'0,"25"-50"15,-25 25-15,25 25 0,-25-25 0,25 1 16,-25-1 0,0 74-1,-25-24 1,25 0-16,0 0 15,-25 24-15,25 26 0,0-50 0,0-1 16,0 26-16,0-25 0,0 24 16,0-24-16,0 0 0,0 0 15,0 0-15,-25-25 16,25-25 0</inkml:trace>
  <inkml:trace contextRef="#ctx0" brushRef="#br0" timeOffset="3975.7485">28029 843 0,'0'0'0,"0"-24"16,0-1-16,25 0 0,0 25 15,0 0 1,24 25-16,-24-25 16,0 25-16,-25-1 0,50 1 15,-50 0-15,24 0 0,-24 0 16,-24-1-16,-1-24 15,0 25-15,0-25 0,-24 0 16,24 0-16,-25 0 0,25 0 16</inkml:trace>
  <inkml:trace contextRef="#ctx0" brushRef="#br0" timeOffset="4226.19">28600 670 0,'0'0'0,"25"0"0,-25-25 16,24 25-16,-24 25 31,0 0-31,0-1 0,0 1 16,0 0-16,0 25 0,0-1 15,0-24-15,-24 25 0,24-26 16,-25 76-16,0-76 0,25 26 0,-25-25 15,25 0-15,0-1 0,-25 26 16,25-25-16,0 0 0,0-1 16</inkml:trace>
  <inkml:trace contextRef="#ctx0" brushRef="#br0" timeOffset="4511.5704">28724 943 0,'0'0'0,"25"-25"16,-1 25-16,-24-25 15,25 25-15,0 0 16,0 0-16,0 0 0,-1 25 16,1-25-16,0 25 15,-25-1-15,0 1 16,0 0-16,-25 0 0,25 0 15,0-1-15,0 1 0,-25 0 16,25 74 0,-24-74-16,24 0 0,0 0 15,0-1-15,-25 26 0,25-25 16</inkml:trace>
  <inkml:trace contextRef="#ctx0" brushRef="#br0" timeOffset="4862.1645">28773 1364 0,'0'-25'0,"0"50"0,0-74 15,0 24 1,50 25 0,-25 0-16,49 0 15,-49-25-15,0 25 0,0 0 16,-1-25-16,26 0 16,0-24-16,-1-1 15,-24 25-15,-25-24 0,25 24 0,0 0 16,24-24-16,-49 24 0,25 25 15,-25-25-15,25 0 16,-50 100 15,25-51-31,0 1 0,-25 25 16,1-25-16,24 24 0,0-24 0,0 0 16,0 49-16,0-24 15,-25-25-15,25 24 0,0-24 16,0 74-16,0-74 15,0 25-15,0-75 32,-25-50-17</inkml:trace>
  <inkml:trace contextRef="#ctx0" brushRef="#br0" timeOffset="5060.7269">29344 943 0,'0'0'0,"25"-25"0,-25 0 0,25 25 15,-25-25 1,24 25-16,1 0 16,0 25-16,0 25 15,0-50-15,-1 24 0,-24 1 0,25 25 16,-25-1-16,0-24 0,0 0 16,-25 0-16,1 0 15,-26-1-15,0 1 0,26-25 16,-26 25-16,25-25 0,-24 0 0</inkml:trace>
  <inkml:trace contextRef="#ctx0" brushRef="#br0" timeOffset="6315.5622">30386 868 0,'0'-25'16,"25"25"15,-1 0-15,1 0-1,0 25-15,0-25 16,0 0-16,-1 0 0,1 0 15,0 0-15,-50 0 32,25-25-32,-49 25 15,24 0-15,0 0 16,0 0-16,0 0 0,1 25 0,-1 0 16,25 0-16,-25-25 15,25 25-15,0-1 0,0 1 16,0 0-16,25 25 0,-25-26 15,25 26-15,-1-25 0,1 0 16,0-1-16,0 26 0,-25-25 16,25-25-16,-25 25 0,0-1 15,0 1-15,-25-25 16,0 0 0,0 0-16,0 0 15,1-25-15,-1 25 16,0-24-16</inkml:trace>
  <inkml:trace contextRef="#ctx0" brushRef="#br0" timeOffset="6563.0141">30783 1191 0,'24'-25'47,"1"25"-47,0 0 15,0 0-15,0 0 16,-1 0-16</inkml:trace>
  <inkml:trace contextRef="#ctx0" brushRef="#br0" timeOffset="6883.1363">31229 843 0,'0'-24'0,"25"24"0,-25 24 47,0 1-31,0 0-16,0 25 0,0-1 15,0-24-15,0 25 0,-25-26 16,25 1-16,0 25 0,-25-1 16,25-24-16,0 0 15,-25 0-15,25 0 0</inkml:trace>
  <inkml:trace contextRef="#ctx0" brushRef="#br0" timeOffset="8061.4697">31502 1116 0,'0'0'0,"25"-25"0,-25 1 16,0-1-16,-25 25 16,25-25-16,-25 25 15,0 0-15,-24 0 0,24 25 16,0-25-16,25 25 15,-25-1-15,1-24 0,24 50 16,-25-50-16,25 25 0,0 0 16,0-1-16,25-24 15,24 0 1,-24 0-16,0 0 16,0-24-16,-1 24 15,1-25-15,-25 0 0,25 25 16,0-25-1,-25 50 1,-25 0 0,25 0-16,-25-25 15,25 24-15,-25 1 0,25 0 16,25-25 15,0-25-31,25 0 16,-50 1-16,24 24 15,-24-25-15,25 0 0,0 0 16,-25 0 0,25 25-16,-25-24 15,0 48 1,-25 1 0,25 0-16,-25 0 15,25 0-15,0-1 16,0 1-16,25 0 15,0-25 1,-25 25-16,25-25 0,-1 0 16,1 0-16,-25 25 15,25-25-15,-25 24 16,0 1-16,0 0 16,-25 0-16,25 24 0,-25-24 15,25 0-15,-24 0 16,-1 0-16,25-1 15,-25-24 1,25-24 0,0-1-1,25 0-15,-25 0 16,25 0-16,-1 1 0,1-1 16,25-25-16,-25 25 0,-1 1 15,26-1-15,-25 0 0,0 0 16,24-24-16,-24 24 0,0 25 0,0-25 15,-1 25-15,1-25 0,-25 0 16,-25 25 15,1 0-31,-1 0 16,0 25-16,0-25 16,0 50-16,1-25 15,24-1-15,0 1 16,0 0-16,24-25 15,1 25-15,0-25 16,0 0-16,24-25 16,-24 0-16,0 0 15,-25 1-15,25 24 0,0-50 0,-1 25 16,1 0 0,0 1-16,-25 48 31,25 1-31,-25 0 0,0 0 15,0 0 1,0-1-16,0 1 0,0 0 16,0 0-1,25-25 1,0-25 0,-1 25-16,1-50 0,0 26 15,0-1-15,-25 0 16,0 0-16</inkml:trace>
  <inkml:trace contextRef="#ctx0" brushRef="#br0" timeOffset="8852.1391">29989 1067 0,'-25'0'0,"0"0"31,25-25 0,25 25 1,0 0-32,0 0 15,24 0-15,-24 0 16,0 0-16,0 0 16,-1 0-16,-24-25 15,-24 25 1,24-25-16,-25 0 15,0 25 1,50 0 15,0 0-31,-1 25 16,1-25-16,25 25 0,-25 0 16,0 0-1,-1-25-15,-24 24 0,0 1 16,-24 0-1,-1-25-15,-25 25 0,0-25 16,26 0-16,-1 25 0,0-25 0,0 0 16</inkml:trace>
  <inkml:trace contextRef="#ctx0" brushRef="#br0" timeOffset="13517.4414">22994 3026 0,'0'0'0,"-25"0"16,0 0-1,50 0 32,0 25-31,25-25-16,-26 0 15,1 0-15,0 0 0,0 0 16,0 0-16,49 0 0,-49 0 16,0 0-16,-1-25 0,1 25 0,0 0 15,0 0 1,-25-25-16</inkml:trace>
  <inkml:trace contextRef="#ctx0" brushRef="#br0" timeOffset="13841.6838">23589 2803 0,'0'0'0,"0"-25"15,25 25 1,0 0-16,0 0 16,-1 0-16,1 0 15,0 25-15,49-25 0,-24 0 0,-25 25 16,25-25-16,-26 25 15,26-25-15,-25 0 0,-25 24 32,0 1-17,0 0-15,-25 0 16,25 0-16,0-1 16,0 1-16,0 25 0,0-25 15,25 24-15,-25-24 0,0 0 0,0 0 16,25 24-16,-25-24 0,0 0 15,-25-25 1</inkml:trace>
  <inkml:trace contextRef="#ctx0" brushRef="#br0" timeOffset="13982.3714">23862 3125 0,'0'0'0,"0"-24"16,25 24-16,0 0 15,24-25 1,1 25-16,-25 0 0,24 0 0,-24 0 16,50-25-16</inkml:trace>
  <inkml:trace contextRef="#ctx0" brushRef="#br0" timeOffset="14214.8564">24730 2629 0,'0'0'0,"0"-25"0,0 75 31,0-25-31,25 0 0,-25 24 0,0-24 16,0 50-16,0-26 0,0 1 15,0-25-15,0 24 0,0 1 16,0-1-16,0-24 15,0 25-15,0-25 0,0-1 16</inkml:trace>
  <inkml:trace contextRef="#ctx0" brushRef="#br0" timeOffset="14615.274">25251 2927 0,'0'0'0,"0"-25"16,0 0 0,-25 25-16,1 0 15,-1 0-15,0 0 0,-25 25 16,50 0-16,-24-25 0,-1 25 16,0 0-16,0-1 0,25 1 15,-25 0-15,25 0 0,0 0 16,25-1-1,0-24-15,0 0 0,0 0 16,-1 0-16,26-24 0,-25-26 16,0 50-16,-1-25 0,-24 0 15,25 25-15,0-24 0,-25-1 16,0 50 0,-25-25-1,25 24-15,0 1 0,0 0 16,0 0-16,0 0 15,25-25 1,0-25 0,0 0-1</inkml:trace>
  <inkml:trace contextRef="#ctx0" brushRef="#br0" timeOffset="14977.1448">25425 2977 0,'0'24'31,"-25"-24"-31,25 25 0,0 0 0,0 0 16,0 0-16,0-1 16,25-24-1,0 0 1,-1 0-16,1-24 0,0 24 16,0-25-16,0 25 0,-1-25 0,1 0 15,0 0-15,0 1 0,0 24 16,-25-25-16,24 0 0,1 25 15,-50 50 17,25-26-32,-24 1 0,24 0 15,-25 49-15,0-24 0,25 0 0,0-1 16,0-24-16,0 25 0,0 24 16,0-49-16,0 0 0,0-1 15,0 1-15,0 0 16,-50-50-1,26 0 1,24 1-16,-25-1 0,25 0 16</inkml:trace>
  <inkml:trace contextRef="#ctx0" brushRef="#br0" timeOffset="15728.4826">25921 3150 0,'25'-25'0,"-25"1"16,25-1-16,-25 0 0,24 25 15,-24-25-15,25 0 0,-25 1 16,0-1 0,-25 25-1,-24 0-15,24 0 16,0 25-16,25-1 15,0 1-15,0 0 16,0 0-16,0 0 16,25-25-16,-25 24 0,25 1 15,0-25-15,-1 0 16,1 0-16,-25-25 0,25 1 16,0-1-16,0 0 0,-1 25 15,-24-25-15,25 25 0,0-25 16,0 25-16,0-24 0,-1 24 15,-24 24 1,0 1 0,0 25-16,0-25 15,0-1-15,0 1 16,50-25 15,-25 0-15,-25-25-16,25 1 0,-1-1 15,1 0-15,0 0 16,-25 0-16,25 25 0,0-24 16,-1-1-16,1 25 15,-25-25-15,25 25 16,0-25-16,-25 0 16,25 25-16,-50 0 46,25 25-46,0 25 16,0-25 0,0-1-16,0 1 0,25 25 15,-1-25-15,-24-1 16,0 1-16,25 0 16,-25 0-16,0 0 15,25-25-15,-25 24 0,-25-24 31,-24 0-31,24 0 0,0 0 16,0 0-16,25-24 16,-25 24-16</inkml:trace>
  <inkml:trace contextRef="#ctx0" brushRef="#br0" timeOffset="15867.1727">26839 3299 0,'0'0'0,"24"0"0</inkml:trace>
  <inkml:trace contextRef="#ctx0" brushRef="#br0" timeOffset="17559.0108">9103 4415 0,'0'-25'16,"0"1"15,0 48-15,0 1-1,0 0-15,0 0 0,0 0 16,-24 49-16,-1-49 0,25 24 16,-25 1-16,0 0 0,0 49 15,25-74-15,-25 24 0,25 1 16,-24-25-16,24 24 0,0-24 15,-25 0-15,25 0 0,0-50 16,25 0 0,-25 0-16,24-24 0,-24 24 15,25-25-15,0-49 0,0 25 16,0 24-16,-25 0 0,25-24 16,-1 0-16,1 24 0,-25 25 0,25 0 15,-25 1-15,25 24 16,-25 24-16,25 1 15,-25 0 1,0 49-16,24-24 0,-24 0 0,0-26 16,0 26-16,25 49 0,-25-74 15,0 25-15,0-25 0,0-1 16,0 1-16,0 25 0,25-25 16,-25-1-1,-25-24-15</inkml:trace>
  <inkml:trace contextRef="#ctx0" brushRef="#br0" timeOffset="17922.1399">9029 4812 0,'-25'0'0,"25"-25"15,0 0 1,25 25 0,49 0-16,-49 0 15,0 0-15,0 0 0,24 0 16,-24 0-16,50-24 0,-26 24 15,-24 0-15,0 0 0,0-25 16,24 0-16,-24 0 16,-25 0-1,0 50 32,0 25-47,0-1 16,0-24-16,-25 0 0,25 25 0,0-25 15,0 24-15,-25 26 0,25-26 16,-24 1-16,24-1 0,0 1 16,-25-25-16,25 74 0,-25-74 15,25 0-15,-25 24 0,25 1 16,-25-50-16,25-50 16,0 25-16,0-24 15</inkml:trace>
  <inkml:trace contextRef="#ctx0" brushRef="#br0" timeOffset="18127.6838">9401 4862 0,'0'0'0,"25"-50"0,0 0 0,-1 26 16,-24-1-16,25 25 0,-25-25 15,25 25-15,0-25 0,0 25 16,-1 25-16,1 0 16,0 24-16,-25-24 15,0 0-15,0 0 16,-25 25-16,25-26 0,-25-24 0,1 25 15,-1 0-15,0-25 16,0 0-16,0 0 0,25-25 31,0 0-31,25 1 0</inkml:trace>
  <inkml:trace contextRef="#ctx0" brushRef="#br0" timeOffset="18357.2027">9773 4688 0,'0'0'16,"25"0"-16,0 25 15,-25 0 1,0-1-16,0 1 0,0 25 16,0 0-16,0 24 15,-25-49-15,25 24 16,0 26-16,-25-26 0,25-24 16,-25 25-16,25-25 0,-25 24 0,1 1 15,24-25-15,-25-1 16,25-48-1,0-1-15,0 0 16,0 0-16,25-49 0,-25 24 16</inkml:trace>
  <inkml:trace contextRef="#ctx0" brushRef="#br0" timeOffset="18556.7597">9773 4887 0,'0'0'0,"25"-50"0,-25 0 16,25 1-16,-25 24 0,49-25 16,-49 25-16,25 25 15,0 0-15,0 0 16,-25 25-16,24 25 15,-24-1-15,0 1 16,0-25-16,0 0 0,0 0 16,0-1-16,-24 26 0,-1-50 15,25 25-15,-25-25 0,0 0 16,25-25 0,0 0-16,0 0 15,0 1-15,25-51 0,25 50 16</inkml:trace>
  <inkml:trace contextRef="#ctx0" brushRef="#br0" timeOffset="18720.8272">10120 4539 0,'0'0'0,"25"-25"0,0 25 16,-25-24-16,25 24 15,-25 24-15,0 1 16,0 25-16,0-25 16,0-1-16,0 26 0,-25-25 15,25 0-15,0-1 0,0 1 16,0 0-16,-25 0 15,50-25 1</inkml:trace>
  <inkml:trace contextRef="#ctx0" brushRef="#br0" timeOffset="18856.2914">10319 4762 0,'0'0'0,"0"-24"0,25 24 16,-25 24-16,0 1 15,0 0-15,0 25 16,0-25-16,0-1 15,0 1-15,-25-25 0,25 25 16</inkml:trace>
  <inkml:trace contextRef="#ctx0" brushRef="#br0" timeOffset="18992.6018">10319 4589 0,'0'0'0,"0"-25"0,25 50 63</inkml:trace>
  <inkml:trace contextRef="#ctx0" brushRef="#br0" timeOffset="19241.0491">10815 4762 0,'0'-24'0,"0"-1"15,-25 25-15,0 0 16,25-25-16,-25 25 0,1 0 16,-1 0-16,0 0 0,0 25 15,0-25-15,1 25 16,-1-1-16,25 1 15,-25 0-15,25 0 0,0 0 16,25-25-16,-25 25 0,49-25 16,1 0-16</inkml:trace>
  <inkml:trace contextRef="#ctx0" brushRef="#br0" timeOffset="19508.4551">10988 4762 0,'25'-24'0,"-50"48"0,50-73 16,-50 49-1,25 25 1,-49-25-16,24 24 0,25 1 16,0 0-16,0 0 15,25-25 1,0 0-16,24 0 16,-24 0-1,0 0-15,0 0 16,-1 25 15,-24 0-31,0-1 16,25-24-1,0 0-15,-25-49 16</inkml:trace>
  <inkml:trace contextRef="#ctx0" brushRef="#br0" timeOffset="19692.0495">11336 4539 0,'0'0'0,"25"-25"0,-25 1 15,0-1-15,0 50 32,0-1-17,-25 26-15,25-25 16,-25 24-16,25-24 0,0 0 16,0 25-16,0 24 0,0-49 15,-25 0-15,25 0 0,0-1 16,0 1-16,0 0 0</inkml:trace>
  <inkml:trace contextRef="#ctx0" brushRef="#br0" timeOffset="19957.0063">11187 4762 0,'0'0'0,"0"-24"16,25 24-1,0-25 1,-1 25-16,1 0 15,25 0-15,24-25 0,-49 25 16,0 0-16,24-25 0,-24 25 0,25 0 16,-1 0-16,-24 0 0,0 25 15,-25 0 1,0 0-16,0-1 0,-25 1 16,25 0-16,-25 0 15,25 0-15,0-50 31</inkml:trace>
  <inkml:trace contextRef="#ctx0" brushRef="#br0" timeOffset="20104.6943">11534 4490 0,'0'0'16,"-25"0"-16,25 24 31,25 1-16,0-25-15,0 25 16,0-25-16,-1 25 0,1-25 16</inkml:trace>
  <inkml:trace contextRef="#ctx0" brushRef="#br0" timeOffset="20584.5599">11881 4663 0,'0'0'0,"25"25"0,0 0 16,-25 0-1,0-1-15,0 1 0,-25 0 16,25 0-16,0 0 15,0 0 1,25-25 0,0 0-16,0-25 0,-1-25 15,1 25-15,-25 0 16,0 1-16,0-1 0,0 0 16,-49 25-16,24-25 0,0 0 15,0 25-15,0 0 16,1 0-16,24 25 15,0 0-15,24-25 16,1 0-16,0 0 16,0 0-16,24 0 0,-24 0 15,0 0-15,0-25 0,0 25 16,-1 0-16,1 0 0,0 0 16,-25 25-1,0 0-15,0 0 16,0-1-1,25 1-15,0-25 16,0 0 0,24 0-16,-24 0 0,0 0 15,24 0-15,-24 0 0,25-25 16,-25 25-16,-1 0 0</inkml:trace>
  <inkml:trace contextRef="#ctx0" brushRef="#br0" timeOffset="22198.2825">8954 6052 0,'0'0'0,"0"-24"16,25 24-16,-25 24 15,0 1 1,0 0-16,0 0 0,0 24 0,-25-24 16,25 50-16,0-26 0,0 1 15,-24-25-15,24 24 0,0-24 16,-25 25-16,25-26 0,-25 1 15,25-50 17,0 1-32,0-1 0,0-25 0,0 1 15,0-1-15,0 0 16,0 1-16,25-50 0,0 49 0,-25 0 16,24 1-16,1-1 0,-25 25 15,50 1-15,-50-1 0,25 25 16,0 0-16,-1 0 15,1 49-15,-25-24 0,0 0 16,25 0-16,-25 0 16,0 24-16,0-24 0,-25 0 15,25 0-15,-25-25 0,1 24 16,-1-24-16,0 25 0,0-25 16,0 0-16,25-25 15,0 1-15,0-1 16,25 0-16,0 0 15,0 25-15,0-25 16,24 25-16,-24-24 0,0 24 16,0 0-16,-1 0 0,26 0 15,-50 24-15,25-24 0,-25 25 16,0 0-16,0 0 0,0 0 16,0-1-16,0 1 0,0 0 15,0 0-15,0 0 0,0-1 0,0 1 16,0-50 15,0 1-15,49-26-16,-49 25 15,25 0-15,0 1 0,0-1 0,0 0 16,-25 0-16,24 0 0,1 25 16,0 0-1,-25 25 1,0 0-1</inkml:trace>
  <inkml:trace contextRef="#ctx0" brushRef="#br0" timeOffset="23229.9076">9550 6276 0,'0'0'0,"25"24"0,-25 1 15,0 0 1,24-25-16,1 0 16,-25-25-16,25 25 0,-25-25 15,25 1-15,-25-1 0,25 0 16,-1 0-16,-24 0 0,0 1 15,0-1-15,0 0 16,-24 25 0,-1 0-16,0 25 15,0 0-15,0-1 16,25 1-16,0 0 16,25-25-16,-25 25 0,75-25 15,-51 0-15,1 0 0,0 0 16,0 0-16,24-25 15,-24 0-15,0 25 0,0-25 0,0 1 16,-1-1-16,1 0 0,0 0 16,-25 0-16,0 1 15,-25-1-15,0 25 16,1 0 0,-1 25-16,0-25 0,25 24 0,-25 1 15,25 0-15,0 0 16,0 24-16,0-24 0,0 0 15,25 0-15,-25 0 0,25-1 16,0 26-16,-25-25 0,0 0 16,0-1-16,-25-24 15,25 25-15,-25-25 0,0 0 16,0-25-16,1 25 16,24-24-16,0-1 15,0 0-15,49 0 0,-24 0 16,0 25-16,0-24 15,49-1-15,-49 0 0,0 25 0,0-25 16,-1 25-16,1-25 0,0 1 16,0-1-16,0 25 15,-25-25-15,0 0 16,-25 25 15,25 25-15,-25-25-16,0 0 0,0 50 15,25-26-15,0 1 16,0 25-16,0-25 16,0-1-16,25-24 0,0 25 15,0-25-15,0 0 0,-1 0 16,1-25-16,25 1 0,-50-1 16,25 25-16,-1-25 0,1 0 15,0 0-15,0 1 0,-25-1 16,0 0-16,25 25 15,-50 25 17,25 0-32,-25-25 15,25 24-15,0 1 16,0 0-16,0 0 16,25-25-1,-25-25-15,25 0 0,-1 0 16,1 1-16,0-1 15,-25 0-15,25 25 0,0-25 16,-25 50 15,0 0-31,0 0 0,-25-25 16,25 24-16,0 1 0,-25 25 16,25-25-16,0-1 15,25 1 1,0-25-16,24 0 15,-49-25-15,50-24 0,-25 24 0,-1 0 16,1 0-16,0 1 0,0-1 16</inkml:trace>
  <inkml:trace contextRef="#ctx0" brushRef="#br0" timeOffset="23403.5843">10889 6003 0,'25'-75'16,"-75"199"-16,75-173 0,25-50 0,-50 74 0,0 0 0,0 0 16,-25 25 15,25 50-31,0-1 15,0-24-15,-25 25 0,25-25 16,0 24-16,-25 50 0,25-74 16,0 25-16,0-1 0,-24-24 0,24 25 15,0-1-15,0-24 16,-25-25-16,25 25 0</inkml:trace>
  <inkml:trace contextRef="#ctx0" brushRef="#br0" timeOffset="23804.2378">10716 6201 0,'-25'-25'0,"0"25"16,50 0 15,0 0-15,24 0-16,1 0 0,-1 0 0,-24 0 16,25 0-16,-1 0 15,26 0-15,-50 0 0,24 0 0,-24-24 16,0 24-16,0 0 0,-25-25 15,25 25-15,-25-25 16,-25 25-16,-50 0 16,50 0-16,1 0 0,-1 0 15,25 25-15,-50 0 0,25-1 16,25 1 0,0 0-16,25-25 15,0 0-15,0 0 16,0 0-16,-1 0 0,1 0 0,0-25 15,0 25-15,0 0 16,-25 25 15,0 0-15,0 0-16,0-1 16,25-24-1,-1-24-15</inkml:trace>
  <inkml:trace contextRef="#ctx0" brushRef="#br0" timeOffset="23987.8303">11509 5928 0,'0'0'0,"0"-24"0,25 24 15,-25-25-15,0 50 32,-25-25-32,1 49 0,24-24 15,0 0-15,0 24 0,0-24 16,-25 0-16,25 49 0,0-49 0,0 25 15,0-25-15,0-1 16,0 26-16,0-25 0,-25-25 16,25 25-16</inkml:trace>
  <inkml:trace contextRef="#ctx0" brushRef="#br0" timeOffset="24255.2375">11336 6176 0,'-25'0'16,"25"-24"-16,0-1 15,25 25-15,0 0 16,-1 0-16,1 0 16,25 0-16,-1 0 0,-24 0 15,0 0-15,0 0 0,0-25 16,-1 25-16,1 0 0,0 0 16,-25 25-1,0 0-15,0-1 16,0 1-16,-25 0 0,25 0 15,0 0-15,0-1 16,-25 1-16,25-50 31,-24 1-31</inkml:trace>
  <inkml:trace contextRef="#ctx0" brushRef="#br0" timeOffset="24400.9182">11584 6003 0,'25'0'47,"-1"0"-32,1 25-15,0-25 16,0 0-16,49 24 0</inkml:trace>
  <inkml:trace contextRef="#ctx0" brushRef="#br0" timeOffset="24903.803">11956 6102 0,'0'25'0,"-25"0"15,0-1-15,25 1 16,-25-25-16,25 25 16,-24 0-16,24 0 0,0-1 15,49 1-15,-24-25 16,0 0-16,0 0 0,-1-25 16,1 25-16,0-49 0,0 24 15,-25 0-15,0 0 0,0 1 16,-25-26-16,25 25 15,-50 25-15,26-25 0,-1 25 16,0 0 0,25 25-16,25 0 15,0-25 1,-1 25-16,1-25 0,25 0 16,-25 0-16,-1 0 0,1 0 15,0 0-15,0 0 16,-25 25-1,0-1 1,0 1-16,0 25 16,0-25-1,25-25-15,0 0 16,-1 0-16,1 0 16,0 0-16,0-25 0,24 0 0,-24 25 15,0-25-15,0 25 16,0 0-16,-25 25 31,0 0-15,24-25-1,-24 25-15,25-25 0,0 0 16,0 0-16,0 0 0,-1-25 16</inkml:trace>
  <inkml:trace contextRef="#ctx0" brushRef="#br0" timeOffset="26535.6778">9674 7317 0,'25'0'0,"-50"0"0,74-24 0,-24-26 15,0 25 1,-25 0-16,0 1 16,-25-1-16,-24 0 0,24 25 15,0 0-15,-25-25 0,1 25 16,24 0-16,-25 0 0,26 25 16,-51 25-16,50-50 0,1 24 15,24 1-15,-25 0 0,25 25 16,0-1-16,25-24 0,-25 0 0,24 0 15,1-1-15,50 1 16,-51 0-16,26 0 0,-25 0 16,0-25-16,-25 24 0,24 1 15,-24 0-15,-24-25 16,-26 0-16,0 25 0,26-25 16,-26 0-16,25 0 0,0 0 15,-24 0-15,24 0 0,0-25 16,25 0-1,50 25-15,-25 0 16,-1-25-16,1 25 0,50 0 16,-26 0-16,1 0 0,-25-24 0,24 24 15,50 0-15,-74-25 0,25 25 16,-1 0-16,-24-25 0,0 25 16,25-25-16,-26 0 15,1 25-15,-25-24 0,0-1 16,-25 25-1,25-25-15,-49 25 0,24 0 16,0 0-16,0 0 0,25 25 16,-24-25-16,-1 25 0,0-1 15,25 1-15,0 0 0,0 0 16,0 0-16,0-1 16,50-24-16,-26 0 0,26 0 15,-25 0-15,0 0 16,-1 0-16,26 0 0,-25-24 0,25-1 15,-1 25-15,-24-25 0,0 25 16,0-25-16,-1 0 0,26 1 16,-50-1-16,25 0 0,0 0 15,-25 0-15,0 1 16,-25 24 0,25-25-16,-25 25 0,0 0 15,0 0-15,1 25 0,24-1 16,-25 1-16,25 0 15,0 0-15,25 24 16,-1-24-16,1 0 16,0 0-1,0-25-15,-25 25 0,0-1 16,-25-24 0,-25 0-1,26 25-15,-1-25 16,0 0-16,0-25 15,25 1 1,25 24-16,-25-25 0,74 0 16,-24 0-16,-25 25 15,0-25-15,24 1 0,-24-1 16,0 25-16,0-25 0,-1 25 16,1-25-16,25 0 0,-25 1 15,-50 24 32,0 0-47,25 24 16,-25-24-16,0 25 0,1 0 15,24 0-15,0 0 16,49-1-16,-24 1 16,0 0-1,0 0-15,-1-25 16,-24 25-16,25-25 0,-25 24 0,0 1 15,0 0-15,-49-25 16,24 0-16,0 25 16,0-25-16,0 0 15,25-25 1,25 0 0,25-24-16</inkml:trace>
  <inkml:trace contextRef="#ctx0" brushRef="#br0" timeOffset="26709.0377">10889 7367 0,'0'0'0,"0"-25"0,0 50 31,0 0-31,0 0 16,0-1-16,0 1 0,0 0 16,0 0-16,-25-25 0,25 25 15,0-1-15,0 1 16,-24-25-1,24-25-15</inkml:trace>
  <inkml:trace contextRef="#ctx0" brushRef="#br0" timeOffset="26850.8355">10889 7169 0,'0'0'0,"-25"-25"15,25 50 16,25-1-15,0 1-16</inkml:trace>
  <inkml:trace contextRef="#ctx0" brushRef="#br0" timeOffset="27312.0795">11112 7392 0,'0'25'0,"0"-1"0,-24-24 16,24 25-16,-25 0 0,25 0 15,0 0 1,25-25-16,-1 0 16,1 0-16,0-25 15,0 0-15,-25 0 16,25 0-16,-25 1 16,0-1-16,-25 25 0,25-25 0,-25 25 15,0 0-15,0 0 16,1 0-16,24 25 31,24-25-31,26 0 16,-25 0-16,0 0 0,0 0 15,-1-25-15,1 25 16,0 0-16,0 0 0,0 0 16,-1 0-1,-24 25 1,25 0-16,-25-1 0,0 1 15,25-25-15,-25 25 16,25-25-16,0 0 16,-1 0-16,26 0 15,-25 0-15,0 0 0,-1-25 16,1 25-16,0 0 16,-25 25-1,-25 0-15,0-25 16</inkml:trace>
  <inkml:trace contextRef="#ctx0" brushRef="#br0" timeOffset="29086.5074">9302 8508 0,'25'0'47,"-1"0"-47,1 0 0,25 0 16,-25 0-16,24 0 0,50 0 15,-49 0-15,-25-25 0,24 25 16,-24 0-16,0-25 0,0 1 0,-25-1 31,-25 25-31,0 0 16,0-25-16,1 25 0,-1 0 15,0 25-15,0 24 16,0 26-16,25-1 16,0-49-16,0 25 0,0-1 15,-24 1-15,24-1 0,0 26 16,0-26-16,-25-24 0,25 25 16,0-25-16,-25 0 15,25-1-15,-25-24 0,25-24 16,0-1-1,25 0-15,-25-25 0,25 25 16,24-24-16,-24 24 0,0 0 16,0-24-16,0 49 0,-1-25 15,26 0-15,-50 0 0,25 25 0,0 0 16,-1 0 0,-24 25-1,0 0-15,0 24 0,0-24 16,-24 0-16,24 0 15,0 0-15,-25-1 0,25 1 16,0 0-16,0-50 31,25 0-15,-25 1-16,0-1 0,0 0 16,24-25-16,1 26 0,0-26 15,-25 25-15,25 25 0,-25-25 0,0 1 16,25 24-16,-1 0 15,1 24 1,0 1-16,0-25 16,0 25-16,0-25 0,-25 25 15,49-25-15,-24 0 0,0 0 0,0 25 16,-1-25-16,1 0 0,0-25 16,-25 0-1,-25 25 1,0 0-1,1 0-15,-1 0 0,0 25 16,0 0-16,0 24 16,1-49-16,24 25 15,0 0-15,-25-25 0,25 25 16,25-25-16,-1 0 16,1 0-16,0-25 15,0 25-15,0-25 0,-1 25 16,1-25-16,-25 0 0,25 1 15,0 24-15,-50 49 32,25-24-17,0 0-15,0 0 0,0-1 16,25-24 0,0 0-1,-25-24-15,24-1 16,1 0-16,0 0 15,-25 0-15,50-24 0,-26 24 16,-24 0 0,25 25-16,-25 25 31,0 25-31,-25-50 0,25 24 16,0 1-16,-24 0 0,24 0 15,0 0-15,24-50 16,1 0-1,-25 0 1,25 0-16,0 25 0,0-49 0,-1 49 16,-24-25-16,25 25 0,-25-25 0,25 25 15,-25 25 17,-25 25-32,25-26 15,0 1-15,0 0 16,25-25-1,0 0-15,24-25 16,-24 0-16,0 25 0,0-24 16,0 24-16,24-50 0,-24 25 15,0 25-15,-25-25 16,25 25-16,-25-24 0,0-1 16,0 0-16,-25 25 15,0 0-15,0 0 16,0 0-16,1 25 15,-1 0-15,0-25 0,25 24 16,0 1-16,-25 0 16,25 25-16,25-26 0,-25 1 15,25 0-15,-25 0 0,25 0 16,-1-1-16,-24 1 16,0 0-16,-24-25 15,24 25-15,-25-25 0,0 0 16,0 0-16,0 0 0,25-25 15</inkml:trace>
  <inkml:trace contextRef="#ctx0" brushRef="#br0" timeOffset="29341.5716">11212 8657 0,'0'0'15,"-25"25"16,25-1-31,0 1 0,-25 25 16,25-25-16,0 24 0,0-24 16,-25 74-16,0-49 0,25 0 0,-24-1 15,-1 1-15,0-1 0,0 75 16,0-74-16,1 0 0,-1-1 16,25 1-16,-25-1 15,0-24-15,25 0 0,0 0 16,-25-75-16,25 25 15,0 1-15,25-26 0,-25 0 16</inkml:trace>
  <inkml:trace contextRef="#ctx0" brushRef="#br0" timeOffset="30108.8707">11237 8706 0,'0'0'0,"0"-24"0,24 24 0,1-25 31,0 25-31,-25 25 15,0 24 1,0-24-16,0 0 0,-25 0 0,0-1 16,1 26-16,-1-25 15,25 0-15,0-1 16,25-24 0,-1 0-1,26-24-15,0 24 0,-26-25 16,1 0-16,0 25 0,49-50 0,-49 26 15,0-1-15,0 0 16,-25 0-16,0 0 16,0 1-16,-25 24 0,0 0 15,-24 0 1,49 24-16,-25-24 0,0 25 16,25 0-16,0 0 15,0 0-15,50-1 16,-26-24-16,1 0 15,0 0-15,0 0 16,0-24-16,-1 24 0,1 0 16,0 0-16,0 0 15,-25 24 1,0 1-16,0 0 16,0 0-16,0 0 15,0-1-15,-25-24 16,25-24-1,25-1 1,24 0 0,-24 0-16,0 0 0,-25 1 15,25-1-15,0 25 0,24-50 0,-24 25 16,0 1-16,0-1 0,-1 25 16,26-75-16,-25 51 15,0-1-15,-1 0 0,-24 0 16,25 0-16,0 1 0,-25-1 15,25 25-15,-25-25 0,0 0 16,0 50 0,-25 49-1,25-49-15,0 25 0,0-25 16,0 24-16,-25 50 0,0-74 16,25 25-16,0-1 0,0 1 15,-24 0-15,-1 24 0,25-49 0,0 25 16,0-26-16,0 1 15,-25 0-15,25-75 16,0 26 0</inkml:trace>
  <inkml:trace contextRef="#ctx0" brushRef="#br0" timeOffset="30251.5764">12005 8806 0,'0'0'0,"25"0"31,0 0-16,0 0-15,0 0 16,24 0-16,1 0 0,-25 0 16,0 0-16,24 0 0,-24 0 0,0-25 15</inkml:trace>
  <inkml:trace contextRef="#ctx0" brushRef="#br0" timeOffset="31780.8493">9947 9475 0,'0'0'0,"-25"0"0,25 25 47,-25 0-47,25 49 15,0-49-15,-25 25 0,25-1 16,0 1-16,-25 24 0,25-24 16,0-25-16,-24 0 0,24-1 15,0 1-15,0 0 16,0-99-1,24 74-15,-24-50 16,0 25-16,0 0 0,0 1 16,25-51-16,-25 50 0,0 1 15,25 24-15,-25-25 0,25 25 16,-25 25-16,0-1 16,0 1-16,25 25 0,-25-25 15,24 24-15,1-24 0,25 25 16,-25-26-16,0-24 15,-1 0-15,1 0 16,0 0-16,0-24 0,0-1 16,-25 0-16,24-49 15,-24 49-15,0-25 0,0 25 0,0-24 16,0 24-16,0-49 16,0 49-16,0 0 0,0 0 15,-24 25-15,24 50 16,0-25-16,0-1 15,-25 1-15,0 50 0,25-26 16,0 1-16,0-25 0,-25 24 0,25-24 16,0 49-16,0-49 0,0 0 15,0 0-15,0 0 0,25 0 16,0-25 0</inkml:trace>
  <inkml:trace contextRef="#ctx0" brushRef="#br0" timeOffset="32068.2055">10368 9971 0,'25'0'31,"0"0"-15,0-24-16,0-1 16,-1 25-16,1-25 0,0 25 15,-25-25-15,25 25 0,-25-25 16,0 1-16,-25 24 15,0 0-15,0 0 16,1 0-16,-1 0 0,25 24 16,-25 1-16,0 0 0,0 0 15,25 0-15,0-1 0,0 1 0,0 0 16,25 0-16,0 0 16,0-25-16,24 0 15,-24-25-15,0 25 16,0-25-16</inkml:trace>
  <inkml:trace contextRef="#ctx0" brushRef="#br0" timeOffset="32270.3557">10914 9674 0,'-25'0'15,"0"25"1,25-1-16,-24 51 15,-1-50-15,0 49 16,25-49-16,0 0 0,-25-1 0,25 26 16,0-25-16,0 25 0,0-26 15,-25 1-15</inkml:trace>
  <inkml:trace contextRef="#ctx0" brushRef="#br0" timeOffset="32740.8942">10666 9947 0,'25'-25'32,"24"25"-17,1 0-15,-25 0 16,0 0-16,-1 0 0,1 0 16,0 0-16,25 0 0,-26 0 15,-24 25 1,0-1-16,-24 1 15,-1 0 1,25 0-16,0 0 16,25 0-1,-1-25-15,1 0 16,0 24-16,0-24 16,0 0-16,-1 0 15,1 0-15,0 0 16,-25-24-16,25-26 15,-25 25-15,0 0 16,0-24-16,-25 24 16,0 0-1,0 25 1,1-25-16,-1 25 16,50 0 30,-25 25-46,24-25 16,1 0-16,-25 25 0,25-25 16,0 0-16</inkml:trace>
  <inkml:trace contextRef="#ctx0" brushRef="#br0" timeOffset="33288.676">11435 9971 0,'0'-24'15,"0"-1"1,0 50 31,-25-25-47,25 24 0,-25-24 16,25 25-16,-24-25 0,-1 50 15,25-25-15,0 0 0,25-1 16,24-24-1,-49 25-15,25-25 0,0 0 16,0-49-16,-1 49 0,-24-25 16,25 0-16,-25-25 15,0 25-15,0 1 0,0-1 16,-25 0-16,25 0 16,-24 25-1,24 25 1,24-25-1,1 0-15,0 0 16,0 0 0,0 0-16,-1 0 0,1 0 15,0 0 1,0 0-16,0 0 0,-1 0 16,1 0-16,0 0 15,0 0-15,-25 25 16,-25-25-1,25 25-15,-25-1 16,0 1-16,25 0 16,0-50 15,25 0-15,0 1-16,-25-1 0</inkml:trace>
  <inkml:trace contextRef="#ctx0" brushRef="#br0" timeOffset="33682.0571">11956 9624 0,'25'0'16,"-25"-25"-16,0 50 31,0 0-15,0 25-16,0-26 0,0 1 0,0 0 16,0 25-16,0-26 0,0 26 15,0-25-15,0 24 0,-25-24 16,25 0-16,-25 25 0,0-25 15,25-1-15,0 1 16,0-50 0,25 1-1,0-1-15,-25 0 0,25 0 16,-1 25-16,1-25 0,-25 0 16,50 1-16,-25-1 0,-1 0 15,-24 0 1,-24 25-16,-1 0 15,0 25-15,0-25 16,0 25-16,25 0 16,0-1-16,25 1 0,-25 0 15,50-25-15,-25 25 0,24 0 16,26 0-16,-26-25 0,1 0 16,0 0-16,-1 0 0,-24 0 15,25-25-15</inkml:trace>
  <inkml:trace contextRef="#ctx0" brushRef="#br0" timeOffset="34748.4253">9723 10740 0,'25'-24'16,"0"24"0,-25 24-16,0 1 15,0 0-15,0 0 16,0 49-16,0-49 0,0 0 16,0 24-16,0-24 0,0 0 15,0 25-15,0-26 0,0 1 16,25-74-1,-25 24-15,0-25 16,0 25-16,0-49 0,0 49 16,0-24-16,0 24 0,0 0 15,0 0-15,25-24 0,-25 24 0,24 25 32,-24 25-17,25-25-15,-25 24 0,25-24 16,-25 25-16,25 0 15,-25-50 48,25 25-32,-25-25 32,24 25 124,1 0-171,-25 25 15,0 0-31,0 0 0,25 0 16,-25-1-16,0 1 0,0 0 15,0 0-15,0 24 0,-25-24 16,25 0-16,-49 0 0,24 0 16,-25 24-16,1-24 0,24 0 15,-25-25-15,25 25 0,1-25 16,-26 0-16,25 0 0,0-25 15,25 0-15,0 0 0,25 0 16,-25 1-16,50-1 0,-25 25 16,-1-25-16</inkml:trace>
  <inkml:trace contextRef="#ctx0" brushRef="#br0" timeOffset="35062.7305">10344 10914 0,'0'0'0,"24"-25"0,1 25 16,0-25-16,-25 1 15,-25 24 17,0 0-32,1 24 0,-1-24 0,0 25 15,0 0-15,-24 0 0,24 0 16,25-1 0,25-24-1,-1 0-15,1 0 16,25-24-16,-50-1 0,25 25 15,-1 0-15,1-25 16,-25 50 0,0 24-1,0-24-15,0 0 0,0 0 16,0 0-16,50-1 16,-25-24-16,-25-24 15,49-26-15,-24 50 16</inkml:trace>
  <inkml:trace contextRef="#ctx0" brushRef="#br0" timeOffset="35220.3798">10641 10840 0,'0'0'0,"25"-50"0,-25 25 16,25-24-16,0 24 0,-25 0 16,24-25-16,-24 26 0,25 24 15,-25 49 1,0-24 0,-25 25-16,25-26 0,-24 51 15,-1-50-15,25 24 0,0 1 16,0-25-16,-25 49 0,25-49 0,0 0 15,0-1-15,0 1 0</inkml:trace>
  <inkml:trace contextRef="#ctx0" brushRef="#br0" timeOffset="35629.1944">10567 10964 0,'0'0'15,"25"0"16,24 0-31,-24-25 16,25 25-16,-26 0 0,26 0 0,0 0 16,49 0-16,-50 0 0,1-25 15,-25 25-15,0 0 0,-1 0 16,1-25-16,0 25 0,-50-25 31,-24 25-31,24 0 0,0 25 16,0-25-16,0 25 15,1 0-15,-1 0 0,25-1 0,0 1 16,0 0-16,0 0 16,25-25-16,-1 0 15,1 0-15,0-25 0,0 25 16,-25-25-16,25 25 16,24-25-16,-49 1 0,25 24 0,-25 24 31,0 1-16,0 0-15,0 0 0,0 0 16,0-1-16,25-48 31</inkml:trace>
  <inkml:trace contextRef="#ctx0" brushRef="#br0" timeOffset="36265.4904">11832 10567 0,'0'0'0,"-25"0"0,25 25 16,0-1-1,0 1-15,0 25 0,0-25 0,0 24 16,-25-24-16,25 25 0,0-26 15,0 76-15,-25-76 16,25 1-16,0 0 0,0 0 16,0 0-16,0-50 15,25 0 1,-25 0-16,0 0 0,0 1 16,25 24-16,0 0 15,0 0 1,-1 24-1,-24 1-15,25 0 0,0-25 16,0 25-16,0-25 0,-1 0 0,1 0 16,0 0-16,0 0 15,0-50-15,-1 50 0,-24-25 16,25 1-16,-25-1 0,0 0 16,25 0-16,-25 0 15,0 50 16,0 0-31,0 0 16,0 0 0,-25-25-16,0-25 15</inkml:trace>
  <inkml:trace contextRef="#ctx0" brushRef="#br0" timeOffset="36668.5955">12080 10765 0,'0'0'0,"0"-25"0,0 1 16,0 48 15,49 1-31,-24 0 16,0-25-16,0 25 15,25-25-15,-50 25 0,24-25 16,1 24-16,0-24 0,0 25 16,-25 0-16,0 0 15,0 0-15,0-1 0,-25 1 16,25 0-1,-25 0-15,50-25 32,0 0-32,0-25 15,-25 0-15,49-24 0,-24 24 0,0 25 16,-25-25-16,25 0 0,-25 0 16,24 25-16,-24-24 0,25 24 15,-25 24 1,0 26-16,0-25 15,-25 0-15,25 24 0,0 1 16,0-25-16,0-1 0,0 1 16,25-25-16,0 0 0,0 0 31,-25-25-31,49-24 0,-49 24 16,25 0-16,-25-24 0</inkml:trace>
  <inkml:trace contextRef="#ctx0" brushRef="#br0" timeOffset="36844.8512">12874 10592 0,'0'0'16,"0"24"0,-25 1-16,25 0 15,-25 49-15,25-49 16,0 25-16,0-25 0,-25 24 16,25 1-16,-25 24 0,25-24 15,0-25-15,0-1 0,0 1 16,0 25-16,25-50 15,-25-25-15</inkml:trace>
  <inkml:trace contextRef="#ctx0" brushRef="#br0" timeOffset="37033.236">13097 10815 0,'0'0'16,"0"-25"-16,-25 25 15,-25 0-15,26 25 0,-1 0 16,0-1-16,0 1 15,25 0-15,0 0 16,0 0-16,0-1 0,0 1 0,25 0 16,0 0-16,0-25 0,-25 25 15,24-25-15,1 0 0,0 0 16,0 0-16,0 0 16</inkml:trace>
  <inkml:trace contextRef="#ctx0" brushRef="#br0" timeOffset="38480.679">9798 11857 0,'0'24'31,"-25"1"-31,25 0 0,0 0 16,0 24-16,-25 26 0,25-26 15,-25 1-15,25 25 0,-24-26 16,-1 75-16,25-74 0,-25-1 15,0 1-15,25 0 0,-25-1 0,1 1 16,24-25-16,0-1 16,-25-24-16,25 25 0,0-50 15,0 1-15,0-1 16,0-25-16,0 25 0,25-74 0,-1 50 16,1-26-16,0 26 0,-25-1 15,25-24-15,24-26 0,-24 26 16,0 49-16,0-25 0,0 1 15,24-1-15,-24 50 0,-25-25 16,25 25-16,0 0 16,-25 25-16,0 0 0,0 0 15,0 24-15,-25 1 0,0-25 16,0 0-16,25-1 0,-25 1 16,1 0-16,-26 0 0,25 0 15,0-25-15,25-25 16,0-25-1,0 25-15,25 25 16,0-49-16,0 24 0</inkml:trace>
  <inkml:trace contextRef="#ctx0" brushRef="#br0" timeOffset="39230.0152">10145 11733 0,'0'0'0,"25"0"0,-25-25 15,25 25 1,-25 25-16,0-1 15,0 1-15,-25 25 16,25-1-16,-25 1 0,25-25 16,-25 24-16,25 51 0,-24-51 0,24 1 15,-25-25-15,25 24 0,0-24 16,-25 25-16,25-25 0,0-1 16,0 1-16,25-50 15,-25 1 1,25-1-16,-25 0 0,49-25 0,-24 1 15,0 24-15,-25 0 0,25 0 16,-1 0-16,1 25 0,-25 25 31,0 0-31,0 0 16,0 0-16,-25-25 0,25 49 16,0-24-16,0 0 15,25-25 1,0 0-16,-25-25 15,25 25-15,24-49 0,-24 24 16,0 0-16,0 0 16,0 0-16,-1 25 15,-24 25 1,0 0 0,-24 0-16,-1 24 15,25-24-15,0 0 16,25-25-1,-1 0-15,1-25 16,0 0-16,0 1 16,0-1-16,-25 0 0,24 0 15,1-25-15,-25 26 0,25-1 16,-25 0-16,25 0 0,-25 50 31,-25 25-15,25-26-16,0 1 0,0 25 15,0-25-15,0 24 0,-25 26 0,25-50 16,0 24-16,0 1 0,-25-25 16,25 49-16,-24-24 0,-1-1 15,25-24-15,-25 25 0,0-26 16,0 26-16,1-50 0,24 25 16,-25-25-16,0 0 0,0-25 15,0 25-15,25-25 0,0 0 16,-24 1-16,24-26 0,0-24 0,0 49 15,49-25-15,-24 1 0,0-1 16,0 25-16</inkml:trace>
  <inkml:trace contextRef="#ctx0" brushRef="#br0" timeOffset="39622.1496">10889 12105 0,'0'0'0,"50"-25"0,-25 0 0,-1 25 15,1 0 1,-25-25-16,-25 50 31,-24 0-31,24 0 16,-25-1-16,26-24 15,24 25-15,-25-25 0,25 25 16,0 0-16,25-25 31,-1 0-31,1 0 16,0 0-16,25 0 15,-26 0-15,1 25 16,0 0 0,-25-1-16,25 1 0,-25 0 15,0 0-15,0 0 0,0-1 16,-25-24-16,25 25 16,-25 0-16,0 0 15,1-25-15,-1 0 16,0 0-16,0 0 0,25-25 15,-25 25-15,25-25 0,0 0 16,0 1-16,0-1 0,0 0 16,25 0-16,25 0 0</inkml:trace>
  <inkml:trace contextRef="#ctx0" brushRef="#br0" timeOffset="39839.2071">11237 12105 0,'0'0'16,"24"0"-16,-24 24 31,0 1-31,0 0 16,0 0-16,0 0 0,-24 0 15,24-1-15,0 1 0,-25 0 16,25 0-16,-25 0 0,25-1 16,-25-24-1,25-24 1,0-1-16,0 0 15,0-25-15,25 26 0</inkml:trace>
  <inkml:trace contextRef="#ctx0" brushRef="#br0" timeOffset="39962.013">11237 12105 0,'24'-50'0,"-48"100"0,48-125 0,-24 50 15,0 50 17,0 0-17,0 0 1,25-25-16,25 25 15</inkml:trace>
  <inkml:trace contextRef="#ctx0" brushRef="#br0" timeOffset="40434.7272">11633 12154 0,'25'0'0,"-50"0"47,-24 0-47,24 0 15,25 25-15,-25-25 0,0 25 16,-24 0-16,49 0 0,-25-1 16,25 1-16,0 0 15,0 0-15,25-25 16,0 0-16,-1 0 16,26 0-16,0-25 0,-26 25 0,1-25 15,25 25-15,24-49 0,-49 49 16,0-25-16,0 0 0,-1 25 15,1-25-15,0 0 0,-25 0 16,-25 25 0,0 0-1,1 25-15,-1-25 0,0 25 0,0 0 16,0 0 0,25 0-16,0-1 15,25 1-15,0-25 16,0 0-16,0 0 15,-1 0-15,1-25 0,0 25 16,-25-24-16,25 24 0,-25 24 31,0 1-31,0 0 16,25-25 0,-1 0-1</inkml:trace>
  <inkml:trace contextRef="#ctx0" brushRef="#br0" timeOffset="40646.3587">12303 11832 0,'0'-25'0,"0"50"0,0-75 0,0 75 32,-25-25-32,25 25 15,0 24-15,-24 1 0,24-25 16,-25 24-16,25 1 0,-25 24 15,25-49-15,0 0 0,0 0 16,-25 0-16,25 0 0,0 24 16,25-49-16,-25 25 15,25-50 1</inkml:trace>
  <inkml:trace contextRef="#ctx0" brushRef="#br0" timeOffset="44452.1014">9500 13940 0,'0'-25'0,"25"1"0,0 24 16,-25-25-16,25 0 16,-25 0-16,0 0 15,24 25-15,-73 0 32,24 25-32,0 0 15,0 0-15,1 0 0,-1-1 16,25 1-16,-25 0 0,0 25 15,25-1-15,0-24 0,0 0 16,0 24-16,0 1 0,0-25 16,0 0-16,50-1 0,-50 1 15,25 0-15,24 0 0,-24-25 0,0 0 16,0 0-16,-1 0 16,26-25-16,-25 0 0,0 0 0,-25 1 15,24-1-15,-24-25 0,25 1 16,-25-1-16,0 25 0,0-24 15,-25 24-15,25 0 0,-49-25 16,24 26-16,0-1 0,0 25 16,25-25-16,-49 25 15,24 0-15,25 25 16,0 0-16,25-25 16,-25 24-16,25-24 0,-1 25 15,51-25-15,-50 0 0,-1 0 16,1 0-16,0 0 0</inkml:trace>
  <inkml:trace contextRef="#ctx0" brushRef="#br0" timeOffset="44774.7258">10220 13841 0,'0'0'0,"24"-25"15,1 25-15,0-25 0,0 1 16,-25-1 0,-25 0-1,0 25-15,0 0 16,-24 25-16,24 0 15,0-25-15,0 24 0,1 1 0,-1 0 16,0 0-16,25 0 16,0-1-16,0 26 0,25-25 15,-25 0 1,25-1-16,-1 1 0,26 0 0,-50 0 16,25-25-16,0 25 15,-25-1-15,24-24 0,-24 25 16,-49-25-1,-1 25-15,25 0 16,1-25 0,-1 0-16,25-25 0,0 0 15,0-24-15,25 49 16</inkml:trace>
  <inkml:trace contextRef="#ctx0" brushRef="#br0" timeOffset="45069.0646">10468 13816 0,'24'0'47,"1"0"-32,0 25-15,0-25 16,0 0-16,-25 25 15,0 0 1,0-1-16,0 1 16,0 0-16,-25 0 15,25 24-15,0-24 0,0 0 16,0 0-16,0 0 0,-25 24 16,25-24-16,0 0 0,0 0 15,-25-25-15,25 24 0,-25 1 16</inkml:trace>
  <inkml:trace contextRef="#ctx0" brushRef="#br0" timeOffset="45196.7808">10393 14263 0,'0'0'0,"25"0"31,25 0-15,-26 0-16,26 0 15,-25 0-15,0 0 16,-1 0-16</inkml:trace>
  <inkml:trace contextRef="#ctx0" brushRef="#br0" timeOffset="46158.851">9649 13444 0,'-25'-25'0,"25"1"16,0-1-16,25 0 31,0 0-15,0 25-16,-1 0 0,26-25 15,-25 25-15,24 0 0,-24-24 0,25 24 16,-1 0-16,51 0 0,-51 0 15,1 0-15,24 0 0,-24 0 16,74 24-16,-74-24 0,24 25 16,-24-25-16,24 25 0,0-25 15,75 50-15,-74-26 0,-26 1 16,26 0-16,-1 0 0,25 24 16,-49-24-16,0 0 15,-1 25-15,-24-26 0,0 1 0,24 50 16,-49-51-16,25 1 0,0 0 15,-25 0-15,0 24 0,0 1 0,0-25 16,0 0-16,0 24 0,0 1 16,0 24-16,-25 1 0,25-26 15,-25 1-15,1 0 0,24 24 16,-25-24-16,0-26 0,0 26 16,25-25-16,-25 24 0,-24 1 15,24 0-15,0-26 0,0 1 16,-24 0-16,-1 25 0,25-26 15,-24 1-15,24 0 0,-25-25 16,25 25-16,-74 0 0,50-1 16,-1 1-16,0-25 0,1 25 15,-75 0-15,74 0 0,-24-25 16,-1 24-16,26-24 0,-26 25 0,-73-25 16,73 0-16,-74 0 15,75 0-15,-75 0 16,75 0-16,-1 0 0,-24-25 0,25 25 15,-1 0-15,-74 0 0,75-24 16,-1-1-16,1 25 0,0-25 16,-75-25-16,74 50 0,26-49 15,-26 24-15,26 0 0,-50-49 16,49 49-16,25-25 0,0 26 16,1-26-16,24 0 0,-25-24 0,25 49 15,25-24-15,-1-1 0,26 0 16,24-49-16,-49 49 0,25 1 15,-1-26-15,1 26 0,0-1 16,49-24-16,-50 24 0,1 25 16,0-24-16,-1 24 0,26 0 15,-51 0-15,1 25 0,-25-24 16,25 24-16,0 0 0</inkml:trace>
  <inkml:trace contextRef="#ctx0" brushRef="#br0" timeOffset="48010.7481">17190 10939 0,'-25'74'0,"50"-148"15,-50 247-15,0-98 0,0 24 16,0 50-16,25-75 0,0 26 15,0-26-15,0 0 0,0 1 16,25 49-16,0-50 0,0-24 16,0-1-16,-1 1 0,26 25 0,0 24 15</inkml:trace>
  <inkml:trace contextRef="#ctx0" brushRef="#br0" timeOffset="48908.2015">16793 13519 0,'25'0'16,"49"24"0,-49-24-16,24 0 15,1 0-15,0 0 16,49 0-16,-50 25 0,1-25 0,-25 0 15,0 0-15,-1 0 0,1 0 16,-25-25-16,-49 1 16,24-1-16,0 25 15,0 0-15,0 0 0,1 0 16,-1 0-16,0 0 16,25 25-16,-25-25 0,25 24 15,0 76-15,0-76 0,0 1 16,0 25-16,0-25 0,0 49 15,0-24-15,0-26 0,0 1 16,0 25-16,0-25 0,-25-1 16,25 1-16,0 0 0,25-50 31</inkml:trace>
  <inkml:trace contextRef="#ctx0" brushRef="#br0" timeOffset="49390.6598">17611 13742 0,'25'-25'0,"-50"50"0,50-75 0,0 25 0,-25 1 16,0-1 0,-25 50-1,0-25 1,1 24-16,24 1 0,-25 0 0,0 0 15,0 24-15,25-24 0,0 0 16,-25 0-16,25 0 0,25 24 16,-25-24-16,25-25 15,0 25-15,0-25 0,24 0 0,1 0 16,-25 0-16,24-25 0,-24 25 16,0-25-16,49-24 0,-49 24 15,0 0-15,0 0 0,-1-24 16,1 24-16,0-25 0,0 25 15,-25 1-15,25 24 0,-25-25 16,0 0-16,-25 50 16,0 24-1,25-24-15,0 0 16,0 0-16,-25 0 0,25 24 16,-25 26-16,25-51 0,0 1 0,0 25 15,0-25-15,0 24 0,0-24 16,0 0-16,0 0 15,25-25-15,-25-25 16,0 0-16,0 0 16,0-49-16,0 49 0,0-25 15,0 1-15</inkml:trace>
  <inkml:trace contextRef="#ctx0" brushRef="#br0" timeOffset="49567.2373">18033 13692 0,'25'-124'16,"-50"248"-16,50-273 0,-25 125 0,25-1 15,-1 25-15,-24-25 16,25 25-16,0 0 0,0 0 0,0 25 15,-1-25-15,1 49 0,0-49 16,-25 25-16,25 50 0,-25-51 16,0 1-16,0 0 0,0 0 15,-25 0-15,0-1 0,0 1 16,1-25-16,-1 25 0,0-25 16,-25 0-16,1 0 0,24 0 15,0-25-15,0 25 0,-24-49 0</inkml:trace>
  <inkml:trace contextRef="#ctx0" brushRef="#br0" timeOffset="50314.9375">18752 13469 0,'0'0'0,"0"-50"0,0 26 15,-24 48 1,-1 1-16,25 0 15,-25 25-15,25-26 16,-25 26-16,0 49 0,1-49 0,24 24 16,-25-24-16,0-1 0,0 75 15,0-74-15,0 0 0,25-1 16,-24 1-16,24-25 0,-25 24 16,25-24-16,0 0 0,25-50 15</inkml:trace>
  <inkml:trace contextRef="#ctx0" brushRef="#br0" timeOffset="50551.4247">18876 13717 0,'0'0'0,"0"-25"16,25 25-16,0 0 15,-25-25-15,25 25 0,0 0 16,24 25-16,-24 25 15,-25-25-15,25 24 16,-25 1-16,0-1 16,0-24-16,-25 0 15,25 25-15,-25 24 0,0-49 0,25 0 16,-24 24-16,24-24 0,-25 0 16,25 0-16,-25-25 0</inkml:trace>
  <inkml:trace contextRef="#ctx0" brushRef="#br0" timeOffset="50690.1109">18852 14163 0,'0'0'0,"-25"0"0,25-24 32,25 24-32,-1 0 15,1 0-15,0 0 0,0 0 16,24 0-16,-24-25 0,25 25 16,-25 0-16,-25-25 0,24 25 15,1-25-15,0 0 0</inkml:trace>
  <inkml:trace contextRef="#ctx0" brushRef="#br0" timeOffset="51230.949">19397 13717 0,'-25'0'16,"25"25"0,0 0-16,0-1 15,0 26-15,0-25 16,0 0-16,0 24 0,0-24 16,0 25-16,0 24 0,0-24 15,0-26-15,0 26 0,0-25 0,-24 49 16,-1-49-16,25 0 15,0-50 1,0 0-16</inkml:trace>
  <inkml:trace contextRef="#ctx0" brushRef="#br0" timeOffset="51420.1382">19397 13767 0,'0'-25'16,"0"50"-16,25-75 0,-25 0 0,25 26 15,0 24-15,24-50 0,-24 50 16,0 0-16,0 0 0,0 0 15,-1 25-15,1 0 0,-25-1 0,25 1 16,-25 0-16,-25 25 16,25-26-16,-25 1 0,1 0 15,-1-25-15,-50 25 0,50-25 16,1 0-16,-26 0 0,25 0 16,0-25-16</inkml:trace>
  <inkml:trace contextRef="#ctx0" brushRef="#br0" timeOffset="53277.1661">13345 4812 0,'0'0'0,"-25"0"16,25-25-16,0 0 15,25 1 1,-25-1-16,25 25 16,-25-25-16,0 0 31,25 25-16,-1-25 1,1 25-16,0 0 0,0 0 16,0 0-16,-1 0 15,1 0-15,-25 25 16,25-25-16,0 0 16,-25 25-1,25 0-15,-25 0 0,24-25 16,-24 24-16,25-24 0,-25 25 15,0 0-15,0 0 0,25 0 16,-25 0-16,0-1 16,0 1-16,0 0 0,0 0 15,0 0 1,0-1-16,0 1 0,0 0 0,-25 0 16,25 0-16,-25 24 15,25-24-15,-24 0 16,24 0-16,-25-1 15,25 1-15,-25 0 0,25 0 16,-25 0-16,25-1 0,0 26 16,-25-25-16,25 0 0,0-1 0,0 1 15,0 50-15,0-51 16,0 1-16,0 0 0,0 25 16,0-26-16,0 51 0,0-50 15,0 0-15,25-1 0,-25 1 0,50 50 16,-25-51-16,-25 1 0,24 0 15,1 0-15,0 0 0,0 24 16,0-24-16,-1 0 16,1-25-16,0 25 15,0-25 1,0 0-16,-1-25 16,1 0-16,-25 0 15,0 0-15,0 1 16,0-1-1,0 0 1,-25 25-16,1 0 16,-1 0-1,0 25-15,25 0 16,-25-1 0,25 1-16,0 0 0,0 0 15,-25 0-15,25-1 0,0 26 16,0-25-16,0 0 15,0-1-15,0 1 0,0 50 0,0-51 16,-24 1-16,24 0 0,0 25 16,0-26-16,0 51 15,0-26-15,0-24 0,-25 0 0,25 25 16,0 24-16,-25-49 0,25 0 16,-25 0-16,25 24 0,-25-24 15,25 0-15,-49 24 16,24-24-16,0 0 0,0 0 15,-24-25-15,24 25 0,0-25 16,0 0-16,1 0 0,-1-50 0,-25 25 16,50 0-16,-25 1 15,25-26-15,-24 25 0,24-24 16,0-51-16</inkml:trace>
  <inkml:trace contextRef="#ctx0" brushRef="#br0" timeOffset="53944.0131">14585 6127 0,'0'25'16,"25"-25"46,0 0-46,0 0-1,-1 0-15,1 0 0,0 0 16,0 0-16,0 0 16,49 0-16,-24 0 0,-1 0 0,1 0 15,-1 0-15,1 0 0,74 0 16,-74 0-16,-1 0 0,1-25 15,24 25-15,26 0 0,-76 0 16,26-25-16,-25 25 0,0 0 16,-1 0-16,26 0 0,-25 0 15,-25-25 32</inkml:trace>
  <inkml:trace contextRef="#ctx0" brushRef="#br0" timeOffset="54589.4926">16470 5556 0,'0'-25'16,"0"50"15,0 0-31,-24 25 16,24-26-16,0 1 0,0 25 16,-25-25-16,25 24 0,-25 26 15,25-26-15,-25-24 0,25 25 16,-25-25-16,25 24 0,0 1 15,-25-25-15,25-1 16,0-48 0,0-1-16,25-25 15,0 25-15,-25-24 0,25 24 16,-25-25-16,25 1 0,0-51 16,-1 51-16,1 24 0,-25-25 15,25 1-15,0-1 0,0 25 16,-1 1-16,-24 48 15,0 1 1,0 0-16,0 0 16,0 49-16,0-24 0,0-1 15,0 1-15,0-25 0,0 25 16,25 24-16,-25-24 0,0-26 16,0 1-16,0 0 0,0 0 0,0 0 15,-25-25-15,1 0 16,-1 0-1</inkml:trace>
  <inkml:trace contextRef="#ctx0" brushRef="#br0" timeOffset="54926.0878">16446 5978 0,'-25'-25'0,"25"0"15,25 25 1,24 0 0,-24 0-16,0-24 15,24 24-15,-24 0 0,0 0 0,49-25 16,-24 25-16,-25-25 0,24 25 15,-24-25-15,0 25 0,25-25 16,-50 0-16,24 25 0,-24-24 16,25 24-16,-25 24 31,0 1-15,0 0-1,0 0-15,0 25 0,0-1 16,0-24-16,0 25 0,0-1 15,0 50-15,0-49 0,0 0 16,0-1-16,0 1 0,0 49 0,0-74 16,0 0-16,0-1 0,0 1 15,-25 0-15,1-25 16,24-25-16,0 0 16,0 1-16,0-51 0</inkml:trace>
  <inkml:trace contextRef="#ctx0" brushRef="#br0" timeOffset="55140.5991">17016 5854 0,'0'0'0,"25"-25"0,-25 0 16,25 0-16,-1 25 0,-24-24 15,25 24-15,0 0 0,0 0 0,0 0 16,-25 24-16,49 1 16,-49 0-16,0 0 0,25 0 15,-25 0-15,0-1 0,0 26 0,-50-25 16,50 0-16,-24-1 0,24 1 15,-25-25-15,0 25 0,0-25 16,25-25 0,0 0-16,0 1 0,25-1 15,-25 0-15</inkml:trace>
  <inkml:trace contextRef="#ctx0" brushRef="#br0" timeOffset="55573.1543">17388 5779 0,'0'0'0,"25"-24"0,-25 48 31,25 1-31,-25 0 16,0 0-16,0 25 0,0-26 16,0 1-16,0 25 0,0-25 15,0 74-15,0-74 0,0 24 16,0 1-16,0-1 0,-25 1 0,0 24 16,25-49-16,0 0 15,0 0-15,-25 0 0,25-1 16,0-48-1,0-26-15,0 25 16,0 0-16,0-24 0,25-1 16,-25 1-16,0-51 0,25 51 15,0-1-15,-25-24 0,24 24 16,-24 1-16,25-26 0,0 50 16,-25 0-16,25 25 0,-25-24 15,25-1-15,0 25 0,-1 0 16,-24 25-16,25-25 0,-25 49 15,25-24-15,-25 0 16,0 0-16,0 0 0,-50 24 16,26-24-16,24 0 0,-25-25 15,0 25-15,0-25 0,0 0 16,0-25 0,25 0-16,0 0 0,0 0 15,25 1-15,-25-1 16</inkml:trace>
  <inkml:trace contextRef="#ctx0" brushRef="#br0" timeOffset="55773.6298">17909 5482 0,'0'0'0,"25"0"32,-25 25-32,0-1 15,0 1-15,0 25 0,0-25 16,0 24-16,0-24 0,-25 25 15,0-1-15,25 1 0,-25-25 16,25 24-16,-24-24 0,24 0 16,0 0-16,-25 0 0,50-25 15</inkml:trace>
  <inkml:trace contextRef="#ctx0" brushRef="#br0" timeOffset="55929.3826">18083 5804 0,'0'0'0,"0"25"31,0 0-31,-25 0 0,25 0 16,0-1-16,0 1 0,0 0 15,-25 25-15,25-26 16,0 1-16,-25 0 16,25-75-16</inkml:trace>
  <inkml:trace contextRef="#ctx0" brushRef="#br0" timeOffset="56068.4213">18157 5680 0,'0'0'0,"0"-25"0,25 1 0,-25-1 0,0 0 15,0 50 1,0 0 0,0-1-1,25-24-15</inkml:trace>
  <inkml:trace contextRef="#ctx0" brushRef="#br0" timeOffset="56739.2821">18628 5829 0,'0'-25'0,"0"0"15,0 1 1,-24-1-16,-1 25 15,0 0-15,0 0 0,0 0 16,-24 25-16,49-1 0,-25-24 16,0 25-16,25 0 0,-25 0 15,25 0-15,0 0 0,25-25 16,0 0-16,24 24 16,-24-24-16,0 0 0,0 0 15,25-24-15,-1-1 0,-24 25 0,0-25 16,-25 0-16,25 25 0,-25-25 15,24 0-15,-24 1 16,-24 24 0,-1 0-16,0 0 0,25 24 15,-25-24-15,25 25 0,-25 0 16,25 0-16,0 0 0,25-25 16,0 25-16,0-25 15,0 0-15,-1 0 0,1 0 16,0-25-16,0 0 0,0 25 15,-25-25-15,24 25 0,-24-25 16,25 25 15,0 0 1,-25-25-32,25 25 0,-25-24 15,25-1-15,-25 0 0,24-25 16,1 26-16,0-1 0,-25 0 15,25-25-15,-25 26 0,25-26 0,-25 25 16,0 0-16,0 1 16,24 24-16,-24 24 15,0 1-15,0 0 16,-24 49-16,24-49 0,-25 25 16,25-1-16,-25 1 0,25 24 15,0-24-15,-25 0 0,25-25 16,0-1-16,0 1 0,-25 25 15,1-50 1</inkml:trace>
  <inkml:trace contextRef="#ctx0" brushRef="#br0" timeOffset="56970.0839">18926 5755 0,'0'0'0,"0"-25"16,0 0-1,25 25-15,0 0 16,-1 0-16,1 0 0,0 0 15,0 0-15,0 0 0,49 0 16,-49 0-16,0 0 0,-1 0 16,1 0-16,0 0 0,-25 25 31,0 24-31,0-24 0,-25 0 16,25 0-16,-25 0 15,25 0-15,0-50 31</inkml:trace>
  <inkml:trace contextRef="#ctx0" brushRef="#br0" timeOffset="57475.164">19248 5531 0,'0'0'0,"-24"0"16,48 25 15,1 0-31,0-25 15,0 25-15,0-25 16,24 49-16,1-49 0,-25 25 0,-1-25 16,26 25-16,-25 0 15,25 0-15,-26-25 0,-24 24 0,0 1 16,0 0-16,0 0 16,-24 0-16,-1 0 15,50-25 16,-1-25-31,1 0 16,0 25-16,-25-25 0,25 0 16,-25 0-16,25 25 0,-25-24 15,0-1 1,0 50 15,0-1-15,24 1-1,1-25-15,0 0 16,0 0-16,0 0 0,-1 0 16,1 0-16,0 0 0,25 0 15,-26 0-15,1 25 16,0-25 0,-25 25-1,25-25-15,0 0 16,-1 25-16,1-25 0,25 0 15,49 25-15,-74-25 0</inkml:trace>
  <inkml:trace contextRef="#ctx0" brushRef="#br0" timeOffset="59011.8323">16917 7516 0,'0'0'0,"0"-25"16,25 25 31,-1 0-47,1 0 0,0 0 15,25 0-15,-26 0 0,51 25 16,-50-25-16,24 0 0,-24 0 0,0 0 16,0 0-16,-25-25 31,-25 25-31,0 0 15,25 25 1,-25-25-16,25 49 16,0-24-16,0 0 0,0 25 15,-25-26-15,25 26 0,0-25 16,0 0-16,0 24 0,0 1 16,-24-25-16,24-1 15,0 1-15,-25-25 16,25-49-1,0 24-15,0 0 0,0 0 16,49 0-16,-49-24 0,50 24 16,-50 0-16,25 0 0,0 25 15,-1-24-15,26 24 16,-25 0-16,0 24 16,-25 26-1,24-50-15,-24 25 0,0 0 16,0-1-16,0 26 0,0 0 15,0-26-15,-24 1 0,24 0 16,0 0-16,0-50 31,0 0-31,0 0 0,0 1 16,0-1-16,24 0 0,1-25 16,-25 1-16,25 24 0,0 0 15,-25 0-15,50 1 0,-50-1 16,24 25-16,1 0 0,0 25 15,0-1 1,0 1 0,24 0-16,-49 0 15</inkml:trace>
  <inkml:trace contextRef="#ctx0" brushRef="#br0" timeOffset="59970.7396">17884 7789 0,'25'0'16,"-99"-25"-16,123 50 0,-24-50 15,-25 0-15,-25 25 16,-24 0-16,24 25 15,0-25-15,25 49 16,-25-49-16,0 50 0,25-25 16,0 0-16,0-1 15,25 1-15,0-25 16,0 0-16,24-25 16,-24 1-16,-25-1 0,25 0 15,0 25-15,0-50 0,-25 26 16,0 48 15,0 1-15,0 0-16,0 0 0,0 0 15,24-25 1,1 0 0,0-25-1,25 0-15,-50 0 0,24 25 16,-24-25-16,25 25 0,-25-24 15,0 48 1,0 1 0,0 0-1,0 0 1,25-25-16,0 0 16,0 0-16,-25-25 0,24 25 15,1-25-15,0 0 0,-25 1 16,50-1-16,-50 0 0,24 25 0,1-25 15,-25 0-15,0 1 16,0-1 0,-25 25-16,1 25 15,-1-1 1,25 1-16,0 0 0,0 0 16,25 0-16,-1-1 15,26 26-15,-25-50 0,0 25 16,-25 0-16,24-25 0,-24 24 15,0 1-15,0 0 0,-24-25 16,24 25-16,-25-25 16,0 0-1,0 0-15,25-25 16,0 0-16,0 0 16,25-24-16,0 49 0,0-25 15,-1 0-15,1 0 0,0 1 16,25-26-16,-25 25 0,-1 25 15,1-25-15,0 1 0,0 24 16,0-25-16,-1 25 16,-24-25-16,0 50 31,0 0-15,0-1-16,0 1 0,25-25 0,-25 25 15,0 25-15,0-26 16,0 1-16,0 0 0,0 25 0,0-26 15,-25 76-15,25-75 0,0 49 16,-49-24-16,49-1 16,-50 75-16,25-49 0,1-26 15,-1 26-15,0-26 0,0 1 0,0 24 16,25-49-16,0 0 0,-25-25 16,25-50-1,25 25-15,-25-24 16,25-1-16,0-74 0,0 50 15,-25-1-15</inkml:trace>
  <inkml:trace contextRef="#ctx0" brushRef="#br0" timeOffset="60608.318">18876 7689 0,'0'0'0,"0"-24"16,25 24 0,-25 24-16,0 1 15,0 25-15,0-25 16,0-1-16,-25 1 0,25 0 0,-24-25 15,-1 50-15,0-26 16,25 1-16,25-25 16,0 0-1,-1 0-15,1 0 16,25-25-16,-25 1 0,-1 24 0,1-25 16,0 25-16,-25-25 0,25 0 15,0 0-15,-25 1 16,24 24-16,-24-25 0,0 74 47,-24-49-47,24 25 0,0 0 15,0 0-15,0 0 16,24-25 0,26-25-1,-25 25 1,0-25-16,-25 0 0,24 25 15,-24-25-15,25 25 0,0 0 16,0 25 0,-25 0 15,0 0-31,25-50 31,-1 0-15,1 25-16,-25-25 0,25 1 15,25-26-15,-1 25 0,-24 0 16,0 1-16,0-1 0,0 0 0,24-49 16,-24 74-16,0-25 0,-25 0 15,25 25-15,-50 50 32,0-1-32,25 1 15,-25-1-15,25-24 0,-25 25 0,25 49 16,0-74-16,0 24 0,0 1 15,0-25-15,0 0 0,25 24 16</inkml:trace>
  <inkml:trace contextRef="#ctx0" brushRef="#br0" timeOffset="60740.0262">19521 7888 0,'0'0'0,"-25"0"16,25-25-16,25 25 15,25 0 1,-25 0-16,0 0 15,24 25-15,-24-25 16,0 0-16,-25 25 0</inkml:trace>
  <inkml:trace contextRef="#ctx0" brushRef="#br0" timeOffset="61326.374">17636 8731 0,'0'0'0,"-25"0"15,1 25 1,-1 0-16,25 0 15,-25 24-15,25-24 0,-25 0 0,0 49 16,25-49-16,0 0 0,-25 0 16,25 0-16,0-1 15,0-48 1,25-26-16,0 25 16,-25 0-16,25 0 0,-25 1 15,25-1-15,0 0 0,-25 0 0,0 0 16,24 25-16,1 50 15,0-25 1,0 24-16,-25-24 0,49 25 16,-24-25-16,0 0 0,0-1 15,0-24-15,24 25 0,-24-25 16,0 0-16,0-25 16,-1 1-16,1-26 0,0 25 15,-25 0-15,25-24 0,-25-1 16,0 25-16,25-74 0,-1 49 15,-24 26-15,25-1 0,-25 0 0,0 0 16,0 50 0,-25 0-16,25 0 0,-24 49 15,-1-49-15,25 24 0,-25 1 16,25-25-16,-25 49 16,25-24-16,0-25 0,0 0 0,0-1 15,25-24 1</inkml:trace>
  <inkml:trace contextRef="#ctx0" brushRef="#br0" timeOffset="61619.8142">18281 9079 0,'25'24'16,"0"-48"0,24-1-1,-49 0-15,25 25 16,0-25-16,0 0 0,-1 0 15,-24 1-15,0-1 0,0 0 0,0 0 16,0 0-16,0 1 16,-24 24-16,-1 0 15,0 24-15,0-24 0,25 50 16,-25-25-16,25 0 0,-24-1 16,24 26-16,0-25 0,0 0 0,0 0 15,49-1-15,-24-24 16,0 0-16,0 0 15,24 0-15,-49-49 16,25 49-16,0-25 0</inkml:trace>
  <inkml:trace contextRef="#ctx0" brushRef="#br0" timeOffset="61799.4528">18852 8607 0,'0'0'0,"-25"25"31,25 25-31,-25-26 0,25 1 0,-25 25 16,25-25-16,-25 74 0,25-50 16,0 1-16,-24-25 0,24 25 15,0-1-15,0-24 0,0 0 16,-25-25-16</inkml:trace>
  <inkml:trace contextRef="#ctx0" brushRef="#br0" timeOffset="62572.3245">18628 8930 0,'0'0'0,"25"0"31,0 0-31,0 0 16,0 0-16,-1 0 0,26 0 16,-25 24-16,0-24 0,-1 0 15,1 25-15,-25 0 16,0 0-1,0 0-15,0 0 16,0-1 0,25-24-1,0-24 1,0 24-16,-1 0 0,1-25 16,0 0-16,0 0 0,-25 0 15,25 25-15,-25-25 16,0 50 15,0 0-31,0 0 16,0 0-1,24-25 1,1 0 0,-25-25-16,25 25 15,-25-25-15,50 0 0,-26 25 16,-24-25-16,25 25 0,0 0 15,0 0 1,0 25 0,-1-25-1,1 25 1,0-25 0,-50 25 15,25 0-16,-25 0 1,75-25 0,-25 0-1,-25-25-15,25 25 0,-1-25 16,1 25-16,0-25 16,0 0-16,-25 0 0,25 25 0,-25-24 15,-25 24 16,25 24-15,0 1 0,0 0-16,0 0 15,25-25 1,0 0-16,-1-25 16,-24 0-16,25 0 0,-25 1 15,25-1-15</inkml:trace>
  <inkml:trace contextRef="#ctx0" brushRef="#br0" timeOffset="62751.9271">19869 8657 0,'24'-25'16,"-48"50"-16,48-75 0,-24 75 31,0 0-31,-24 0 0,24-1 16,0 76-16,-25-26 15,25-24-15,-25 24 0,25-49 0,0 25 16,-25-26-16,25 26 15,25-75 1,0-24 0</inkml:trace>
  <inkml:trace contextRef="#ctx0" brushRef="#br0" timeOffset="62905.4086">19968 8855 0,'0'-25'0,"0"1"16,0-1-16,-25 25 15,0 25 1,0 24-16,1-49 15,24 25-15,0 0 0,0 0 0,0 24 16,24-24-16,1 0 0,0 0 16,25-25-16,-26 25 0,76-1 15,-51-24-15,1 0 0,-25 0 16</inkml:trace>
  <inkml:trace contextRef="#ctx0" brushRef="#br0" timeOffset="63537.0115">18083 9872 0,'-50'25'16,"50"0"-16,0 0 16,0-1-16,-25 1 0,0 50 15,25-26-15,-24 1 0,24-25 0,0 0 16,0 24-16,0-24 16,0 0-16,24-25 15,-24-25-15,0-25 0,0 26 16,25-1-16,-25-25 0,0 1 15,25-26-15,0 25 0,0 26 16,-1-26-16,1 25 0,50-24 16,-51 49-16,1-25 0,25 25 15,-25 0-15,-1 25 0,51 24 16,-50-24-16,-1 0 0,-24 0 16,0 24-16,0 26 0,-24-50 15,-1-1-15,0 26 0,0-25 16,-24 0-16,-26 24 0,50-49 15,-24 25-15,24-25 0,0 0 16,-24 0-16,49-25 0,-25 25 16,25-25-16,0 1 0,25-1 0,24 0 15,-24 0-15,25 25 0,-26-25 16,26 25-16</inkml:trace>
  <inkml:trace contextRef="#ctx0" brushRef="#br0" timeOffset="63964.423">18504 10046 0,'75'0'15,"-323"50"-15,421-100 0,-24 25 0,-124 0 16,0 25-16,0-25 0,-1 25 15,-24-24-15,-24 24 16,-1 24 0,0 1-16,0 0 0,0 0 15,1 0-15,24 0 16,-25-1-16,25 1 0,0 0 0,25-25 16,24 0-1,-24 0-15,0-25 16,0 25-16,-1-25 0,26 1 0,-25-1 15,-25 0 1,0 50 0,0 24-1,0-24-15,0 0 0,0 0 0,0 0 16,25-25 0,-1 0-16,1-25 15,0 0-15,-25 0 16,50-24-16,-50 24 0,24 0 0,1 0 15,-25-25-15,25 1 0,0 24 16,-25 0-16,25 0 0,-25 50 31,0 0-31,0 0 16,0 24-16,-25 1 0,25 0 16,-25-25-16,25 24 0,-25 1 15,0 24-15,25-49 0,0 0 16,-24 0-16,24-1 0</inkml:trace>
  <inkml:trace contextRef="#ctx0" brushRef="#br0" timeOffset="64316.2721">18926 10145 0,'0'0'0,"25"0"31,0 0-31,-1 0 16,51-25-16,-50 25 0,24 0 0,1 0 15,-1 0-15,1 0 0,24 0 16,-49-24-16,0 24 0,0 0 16,-25-25-16,-25 25 15,0 0-15,0-25 0,1 25 16,-1 0-16,-25 0 0,25 25 16,1-25-16,-1 25 0,25-1 15,-25 1-15,25 0 16,0 0-16,50-25 15,-26 0-15,1 0 0,0 0 16,0 0-16,0 0 16,-1 0-16,-24 49 31,-24-24-15,24 0-1</inkml:trace>
  <inkml:trace contextRef="#ctx0" brushRef="#br0" timeOffset="64565.2613">19893 9748 0,'25'0'0,"-25"25"15,0 0-15,0 0 16,-25 24-16,25-24 15,-24 25-15,24 24 0,0-24 0,-25-1 16,0 1-16,25 0 0,0-26 16,-25 51-16,25-26 0,0-24 15,0 0-15,0 0 16,0-75 0,25 50-16,-25-49 15</inkml:trace>
  <inkml:trace contextRef="#ctx0" brushRef="#br0" timeOffset="64782.7772">20067 10145 0,'-25'0'0,"25"25"32,0 25-1,0-26-31,25 1 15,-25 0 1,25-25-16,0-25 16,-25 0-1,0 1-15,0-1 16</inkml:trace>
  <inkml:trace contextRef="#ctx0" brushRef="#br0" timeOffset="64977.3443">20092 9922 0,'0'0'0,"0"-25"15,0 50 32,25-25-31,-1 0-16,1 0 15,-25 25-15</inkml:trace>
  <inkml:trace contextRef="#ctx0" brushRef="#br0" timeOffset="65299.6301">20241 10170 0,'-25'25'0,"50"-50"0,-50 75 0,25-26 15,0 1-15,0 0 0,0 0 16,0 0-1,25-25-15,-1 0 16,1-25 0,0 0-16,-25 0 0,25 0 15,0 1-15,-1-1 0,1-25 16,0 25-16,0 1 0,0-1 16,-1 0-1,-24 50 1,-24 49-1,-1-49-15,25 0 0,-25 0 0,25-1 16,0 26-16,0-25 16,25-25-1,24-25 1,-24 0-16,25-24 16</inkml:trace>
  <inkml:trace contextRef="#ctx0" brushRef="#br0" timeOffset="65463.2664">20737 9922 0,'0'0'0,"0"-25"15,25 0-15,-25 50 16,-25-25 0,25 25-16,-25 24 0,0 1 0,25-25 15,-25 25-15,25-1 0,-25 26 16,25-51-16,0 26 0,0-25 16,0 0-16,0-1 0,0 26 15,0-25-15,25-25 16</inkml:trace>
  <inkml:trace contextRef="#ctx0" brushRef="#br0" timeOffset="65624.7509">20811 10220 0,'0'0'0,"25"-25"0,-25 0 0,0 0 15,0 0-15,-25 25 16,-24 0-16,24 25 16,0-25-16,25 25 0,0 0 15,0 0-15,0-1 0,25 1 16,-25 0-16,25 0 0,-1-25 15,1 25-15,25-1 0,-25-24 16,-1 25-16,1-25 16,0 0-16</inkml:trace>
  <inkml:trace contextRef="#ctx0" brushRef="#br0" timeOffset="66231.9686">18405 11559 0,'0'0'16,"0"-25"-16,-25 25 0,25-25 16,-25 25-16,1 0 15,24 50 1,-25 0-16,0-26 0,25 26 0,-25 0 15,0 24-15,1 25 0,24-49 16,-25-1-16,25 1 0,0 0 16,0-26-16,0 26 0,0-75 31,0 0-31,0-24 0,0 24 16,0-25-16,25 1 0,24-50 15,-24 24-15,0 26 0,0-1 16,24 0-16,26-24 0,-51 49 15,26 0-15,-25 1 0,0 24 16,0 0-16,24 0 0,-49 24 16,0 1-16,0 0 15,0 0-15,-49 24 0,24-24 0,0 0 0,0 0 16,0 0-16,-24-1 16,-1 1-16,25 0 0,0-25 15,1 0-15,-1 0 16,25-25-16,49-24 0,-49 24 15,50 0-15,0-25 0</inkml:trace>
  <inkml:trace contextRef="#ctx0" brushRef="#br0" timeOffset="66903.0568">18728 11435 0,'0'0'0,"24"0"0,1-25 0,0 25 16,0 25 0,-25 0-16,0 0 15,0 24-15,0-24 0,-25 0 16,25 24-16,-25-24 0,25 0 15,-25 49-15,1-49 0,24 0 16,0 0-16,0 0 0,24-50 31,26-25-31,-25 25 16,0 1-16,-1-1 0,-24 0 16,25 0-16,0 25 0,-25 25 31,0 0-31,0 0 15,-25-1-15,25 1 0,-25 25 16,25-25-16,0-1 0,0 1 16,25-25-1,0 0-15,0 0 16,0-49-16,-1 49 0,-24-25 16,25 25-16,-25-25 0,25 25 15,-25-25-15,25 25 16,-25 25-1,0 0-15,0 0 16,-25-1-16,25 1 16,-25 0-1,50-25 17,0-25-32,0 25 15,-1-49-15,1 24 0,0-25 16,0 50-16,-25-25 0,25 1 15,-25 48 17,0 26-32,0 0 15,-25-26-15,25 1 0,-25 25 16,25-25-16,-25 74 0,0-74 16,25 24-16,-24 1 0,24-25 15,-25 49-15,25-24 0,-25-25 16,0-1-16,25 1 0,-25 0 15,1 0-15,-1-25 0,0 0 0,0 0 16,-24-25-16,49 0 16,0 0-16,-25 1 0,25-26 15,0 0-15,49-24 0</inkml:trace>
  <inkml:trace contextRef="#ctx0" brushRef="#br0" timeOffset="67346.8775">19521 11733 0,'0'0'0,"0"-25"16,0 0-16,25 25 16,-25-25-16,-25 25 15,0 0-15,1 25 16,-1-25-16,25 25 0,-25-25 16,25 25-16,-25-1 0,25 1 15,0 0-15,0 0 16,25 0-16,0-25 0,0 24 15,-1-24-15,1 25 16,-25 0-16,0 0 16,0 0-16,-25-1 15,1-24 1,24 25-16,-25-25 0,25-25 16,0-24-1,25 24-15,-25 0 16,49 0-16,-49 1 0,25 24 15,25-50-15,-25 25 0,-1 25 16,-24-25-16,25 25 16,-25 25-1,0 0-15,0 0 0,0 24 16,0-24-16,0 0 0,0 0 16,0 24-16,0-24 0,0 0 15,0 0-15,-25-25 0,25-25 16,-24 0-1</inkml:trace>
  <inkml:trace contextRef="#ctx0" brushRef="#br0" timeOffset="67479.581">19670 11633 0,'0'0'0,"0"-24"0,0-1 16,0 50 15,25-25-31,-25 24 16,50-24-1,-26 25-15,1-25 0</inkml:trace>
  <inkml:trace contextRef="#ctx0" brushRef="#br0" timeOffset="67666.1772">20092 11832 0,'0'-25'16,"-50"25"-1,25-25-15,1 25 16,-1 0-16,0 0 0,-25 25 15,50 0-15,-24 0 0,-1-1 0,25 1 16,0 25-16,25-25 16,24-25-1,1 0-15,-25 0 16,-1 0-16,1 0 0</inkml:trace>
  <inkml:trace contextRef="#ctx0" brushRef="#br0" timeOffset="67948.5503">20414 11832 0,'0'0'15,"0"-25"-15,0 0 0,-25 0 16,1 25-16,-1-24 0,0 24 16,0 0-16,0 0 0,-24 24 0,24 1 15,25 0 1,0 0-16,0 0 0,25-1 16,0-24-16,-25 25 15,24-25-15,26 0 0,-25 0 16,0 0-16,-1 0 0,1 0 0,0-25 15,-25 1-15,-25 24 32,25 24-32,-25-24 15,25 25-15,0 0 0,25-25 16,0 0 0,25 0-16,-50-25 0,24 25 15,1-25-15</inkml:trace>
  <inkml:trace contextRef="#ctx0" brushRef="#br0" timeOffset="68148.1069">20737 11559 0,'0'0'0,"25"-50"0,-25 26 0,24-26 16,-24 25-16,25 0 0,0 1 15,-25 48 17,0 1-32,-25 0 0,25 0 0,-25 0 15,1 24-15,-1 26 0,0-26 16,0 1-16,25-25 0,-25 24 0,0 50 15,25-74-15,0 0 0,0 25 16,0-26-16,25 1 16,0-25-16,0 0 0,0 0 15</inkml:trace>
  <inkml:trace contextRef="#ctx0" brushRef="#br0" timeOffset="68301.7675">21034 11708 0,'0'0'0,"-24"0"15,-1 0 1,25 49-16,0-24 16,0 0-16,0 0 0,25 0 15,-1-1-15,1-24 16,0 0-16,0 0 16,0 0-16</inkml:trace>
  <inkml:trace contextRef="#ctx0" brushRef="#br0" timeOffset="107008.2215">8434 4688 0,'0'-25'0,"-25"25"0,0 0 16,0-25-1,25 1 17,-25 24-17,1 0 16,-1 0-31,0 0 16,0 0-16,0 0 16,1 0-16,-1 0 0,0 24 15,0 1-15,0 0 16,1 0-16,24 0 16,-25-1-1,25 1-15,0 0 16,0 0-16,0 0 0,0 0 15,0-1-15,0 1 0,0 0 0,25 0 16,-25 0-16,24 24 16,-24-24-16,0 0 0,0 0 15,25-1-15,-25 26 0,0-25 16,25 24-16,-25-24 0,0 0 0,0 0 16,0 49-16,0-49 0,0 25 15,0-26-15,-25 26 0,25-25 16,0 49-16,-25-24 0,1-25 15,24 24-15,-25-24 0,0 25 16,0 24-16,0-49 0,0 0 16,-24 24-16,24-24 0,-25 25 15,26-25-15,-26-1 0,25 26 16,-24-25-16,24 0 0,-25 24 16,25-49-16,1 25 0,-1 0 15,0-25-15,0 25 0,0-25 16,1 24-16,-1-24 15,0 0-15,25-24 16,0-1 0,25 25-1,-25-25-15,25 25 0,24-25 16,-24 25-16,0 0 16,0 0-16,-1 0 0,26 0 0,-25 0 15,0 0-15,-1 25 0,1-25 16,0 25-16,25 0 0,-50-1 15,24-24-15,1 25 0,-25 0 16,25 25-16,-25-26 0,25 1 16,-25 0-16,0 0 0,25 0 15,-25 24-15,24-24 0,-24 0 16,0 24-16,25-24 0,0 50 16,-25-26-16,0-24 0,25 25 15,-25-1-15,0 1 0,25 49 16,-25-49-16,0-1 0,25 1 15,-25 0-15,0-1 0,0 50 16,0-49-16,24 0 0,-24-1 16,0 26-16,0 24 0,0-25 15,0-24-15,0 0 0,0 24 16,-24-24-16,24 74 0,-25-75 0,25 26 16,0-26-16,0 26 0,-25-1 15,25 50-15,0-50 0,-25-24 16,25 24-16,0 1 0,-25 49 15,25-50-15,-25-24 0,25 24 16,0-24-16,0 24 0,0 50 16,0-49-16,0-26 0,25 1 0,-25 24 15,25-24-15,0 49 16,-25-49-16,25 0 0,-25-1 0,25 1 16,-1 49-16,1-49 0,-25-26 15,25 26-15,0 0 0,-25-1 16,25 26-16,-1-51 0,1 26 15,-25-25-15,25 0 0,0-1 16,0 26-16,-1-25 16,1 0-16,0-25 0,-25 24 0,50 1 15,-26-25-15,26 0 0,-25 0 16,0 0-16,24 0 0,26 0 0,-26-25 16,-24 25-16,25 0 0,-1-24 15,1 24-15,49-25 0,-49 25 16,-1 0-16,26-25 15,-26 25-15,51 0 0,-76-25 0,26 25 16,0 0-16,-26 0 0,1 0 16</inkml:trace>
  <inkml:trace contextRef="#ctx0" brushRef="#br0" timeOffset="122266.9315">1786 5829 0,'0'25'110,"-25"0"-95,25 0-15,-25-1 16,25 1-16,0 0 0,0 25 0,-24 24 16,24-24-16,0-1 0,-25-24 15,25 25-15,0 24 0,0-49 16,0 24-16,0-24 0,-25 0 16,25 25-16,-25-50 31,25-25-16,0 0 1,0 0 0,25 25 15,25 25-15,-26-25-16,1 25 15,0-25-15,49 25 0,-49-25 16,0 0-16,0 24 0,0-24 15,24 0-15,-24 0 16,-25-24-16,25 24 0,0-25 16,-1-25-16</inkml:trace>
  <inkml:trace contextRef="#ctx0" brushRef="#br0" timeOffset="122710.9674">2431 5978 0,'0'-25'16,"0"50"-16,25-50 0,-1 0 0,-24 1 16,0 48 15,0 1-31,-24 0 0,24 0 16,0 24-16,-25-24 0,25 0 15,-25 0-15,0 24 0,0 1 16,25-25-16,-24 0 0,24-1 15,-25 1-15,25 0 16,0-50 0,0 0-1,25 1-15,-25-1 0,24 0 16,1-25-16,0-24 0,0 49 16,0-24-16,-1 24 0,-24 0 15,25-25-15,0 50 0,-25-24 0,25 24 31,-25 24-31,0 1 16,0 0-16,0 0 0,0 24 16,0 1-16,0 0 15,0-26-15,25 26 0,-25-25 0,0 0 16,0 24-16,0-24 16,0 0-16,0 0 15</inkml:trace>
  <inkml:trace contextRef="#ctx0" brushRef="#br0" timeOffset="122862.677">2431 6251 0,'0'0'0,"0"-25"0,25 25 47,-1 0-47,-24 25 0,25-25 0,0 0 16,0 0-16,24 0 0,-24 0 15,25 0-15</inkml:trace>
  <inkml:trace contextRef="#ctx0" brushRef="#br0" timeOffset="123075.151">2902 5978 0,'0'25'16,"0"0"-1,0-1-15,0 26 16,0-25-16,-25 0 0,25 24 16,-24-24-16,24 25 0,0-26 15,-25 1-15,25 0 0,0 0 16,-25 0-16,25-50 31</inkml:trace>
  <inkml:trace contextRef="#ctx0" brushRef="#br0" timeOffset="123283.6502">2927 6003 0,'0'0'0,"25"0"15,-25 25 1,0-1-16,0 1 16,25 0-16,-25 25 0,24-26 15,-24 1-15,25 0 0,-25 0 16,25 0-16,0 24 0,-25-24 15,25 0-15,-1 0 0,1-1 16,0-24-16,0 0 0,0 0 16,-25-49-1</inkml:trace>
  <inkml:trace contextRef="#ctx0" brushRef="#br0" timeOffset="123484.1394">3249 5928 0,'0'25'31,"0"0"-31,0 0 16,0 24-16,0-24 0,-24 0 16,24 25-16,-25-1 0,25 1 15,-25-1-15,25-24 0,0 0 16,0 0-16,0 0 0,0-1 15</inkml:trace>
  <inkml:trace contextRef="#ctx0" brushRef="#br0" timeOffset="125016.5749">3547 5383 0,'0'-25'16,"50"25"-1,-26 0 1,1 0-16,0 25 0,0-25 16,25 24-16,-26 1 0,1 0 15,0 0-15,-25 0 0,25 24 16,-25-24-16,0 0 0,0 0 16,-50-1-16,25 26 0,1 0 15,-1-26-15,0 1 0,0 0 16,0-25-16,25 25 0,-25 0 15,25 0-15,0-1 16,50-24-16,-25 25 0,0-25 16,0 0-16,-1 25 0,26 0 15,0-25-15,-26 25 0,1-1 16,0 1-16,0-25 0,0 50 16,-1-25-16,-24-1 15,0 1-15,-24 25 0,24-25 16,-50-1-16,25 1 0,0-25 0,1 25 15,-1 25-15,0-26 16,0 1-16,0 0 16,25 0-16,0 0 31,25-25-31,25 0 0,-50 24 16,25-24-16,24 0 0,-24 25 15,0 0-15,0-25 16,-25 25-16,0 24 0,0-24 15,0 0-15,0 0 16,-25 0-16,-25 49 0,25-49 0,1 0 16,-1 0-16,-25 24 0,25-24 15,-24 0-15,24 0 0,-25-25 16,25 24-16,-24-24 16,24 0-16,0 0 15,0-24-15,1 24 0,-1 0 0,0-25 16,0 25-16,0 0 15,25 25-15,-24-25 16,24 49-16,-25-24 16,-25 0-16,25 0 0,1-1 15,-1 1-15,-25 0 0,-49 25 16,49-50-16,1 24 0,-26 1 16,1-25-16,0 25 0,-75-25 15,99 0-15,-24 0 0,24 0 16,0-25-16,-24 0 0,49 1 15,0 24-15,25-25 0,-24 0 0,24 0 16,24 25 0,-24 25-1,0 0 1,0 0-16,0-1 0,-74 51 16,49-50-16,0-1 15,1-24-15,-51 25 0,50-25 16,-24 0-16,24 0 0,-25 0 0,1 0 15,-50-49-15,49 24 0,0 0 16,1 0-16,-1-24 16,-49-100-16,74 124 15,0-25-15,0 1 0,25-26 16,0 26-16,0 24 0,25 0 0,0 0 16,0 0-16,24 1 0,-24 24 15,0 0-15,0 0 0,0 0 16,-25 24-1,-25-24-15,0 25 16,-25 0-16,26 0 0,-1-25 16,0 0-16,0 0 0,-24 0 15,49-25-15,-25 0 0,0 0 16,0 1-16,0-26 0,1-49 16,24 24-16,-25 26 0,25-50 0,0 24 15,-25 1-15,25-100 0,0 100 16,25 24-16,-25-24 0,49 24 15,1-24-15,-25 24 0,-25 25 16,25 0-16,-1 1 0,26-1 16,-25 25-16,0 0 15,-1 0-15,-24 25 16,25-1-16,-25 1 0,0 25 16,0-25-1,-25-25 1,25-50-1,0 25-15,25 0 0,0-24 16,-25-1-16,25 1 0,-25 24 16,25-25-16,-1 1 0,51-26 15,-25 26-15,-1-1 0,1 25 16,24-24-16,50-1 0,-49 25 16,-1 0-16,0 25 0,-24-24 15,24 24-15,26 0 0,-76 0 0,26 0 16,-25 24-16,0-24 0,24 25 15,-24 0-15,0-25 16,-25 25-16,25-25 0,0 25 16,-1-1-16</inkml:trace>
  <inkml:trace contextRef="#ctx0" brushRef="#br0" timeOffset="126075.6964">1315 4638 0,'0'0'0,"0"-24"16,0-1-1,0 50 16,-25-1-31,25 1 0,0 0 16,0 0-16,0 0 0,0 24 16,0-24-16,0 0 0,0 0 0,0 0 15,0-1-15,25 1 16,-1-25-16,1 0 16,25-49-1,-50 24-15,25 0 0,-1 0 16,-24-25-16,25-24 0,0 49 0,-25 0 15,0 1-15,0-1 0,25 0 16,-25 0-16,0 50 31,25 0-31,-25 0 0,0-1 16,24 1-16,26 25 16,-25-25-16,0-25 15,0 0-15,-25-50 31,0 25-31,0 0 16,0 1-16,0-1 0,0 0 16,0-25-16,0 26 0,0-1 15,0 0 1,0 50 0,24-25-16,1 25 15</inkml:trace>
  <inkml:trace contextRef="#ctx0" brushRef="#br0" timeOffset="126218.3454">2009 4614 0,'0'0'0,"0"24"15,0 1 1,0 0 0,0 0-16,-25 0 15</inkml:trace>
  <inkml:trace contextRef="#ctx0" brushRef="#br0" timeOffset="126774.9633">1910 4514 0,'0'-49'15,"0"98"-15,0-123 0,25 74 47,24 0-47,-49 25 0,25-25 16,0 0-16,0 0 0,0 0 15,-1 0-15,1 25 0,0-25 16,0 24 0,-25 1-16,0 0 15,0 0-15,0 0 16,0-1-16,0 1 16,0 0-1,25-25-15,-1-25 16,1 0-16,0 1 15,-25-1-15,25 0 0,0 0 16,-25 0-16,24 1 0,1-1 16,-25 50 15,0 24-31,0-24 16,25 0-16,-25 0 0,0-1 15,0 1-15,25 0 0,0-25 16,-1-25-1,1 0 1,-25 1-16,0-1 16,25 0-16,0-49 0,-25 24 15,25 25-15,-25-24 0,24 24 0,1-25 16,0 1-16,0 24 16,-25 50-1,0 24-15,0-24 0,0 0 16,-25 24-16,25-24 0,0 74 15,-25-74-15,25 25 0,0-25 0,-25 24 16,25-24-16,0 0 0,0 0 16,0-1-16</inkml:trace>
  <inkml:trace contextRef="#ctx0" brushRef="#br0" timeOffset="127043.2955">2480 4614 0,'0'-25'16,"0"50"-16,0-75 0,0 25 15,25 25-15,25-25 16,-25 25 0,-1 0-16,26 0 15,-25 0-15,0 0 0,0 0 0,-1 0 16,1-24-16,0 24 0,-25 24 47,0 1-32,0 0 1,0 0-16,-25-25 16,25 25-16,0-50 31</inkml:trace>
  <inkml:trace contextRef="#ctx0" brushRef="#br0" timeOffset="127391.5226">2877 4415 0,'0'-25'0,"0"1"16,0 48 15,25-24-16,-25 25-15,0 0 16</inkml:trace>
  <inkml:trace contextRef="#ctx0" brushRef="#br0" timeOffset="127708.0612">3051 4490 0,'0'0'0,"0"24"15,-25 1-15,25 0 16,0 0 0,0 0-16,0-1 15,25 1 1,0-25-16,0-25 16,-1 1-16,-24-1 0,0 0 15,25 0-15,0 0 16,-25 1-16,0-1 0,25 25 15,-25 25 1,0-1-16,0 1 16,0 25-16,0-25 15,25-1-15,-25 1 0,0 0 16,24 0-16,1-25 16,0 0-16,0-25 15,0 0-15,-25 0 0</inkml:trace>
  <inkml:trace contextRef="#ctx0" brushRef="#br0" timeOffset="128230.7938">2332 4366 0,'0'-25'0,"0"0"16,0 50 15,0 0-15,-25 24-16,0 1 15,25-25-15,0-1 0,0 1 16,-25 0-16,25 25 0,0-26 15,25-24 1,25 0-16,-50-24 16,24 24-16,1-25 0,0 0 15,0 0-15,0 0 0,-1 25 16,1 0-16,0 0 16,-25 25-16,25-25 0,-25 25 15,0 0-15,0 0 0,25 24 0,-25-24 16,24 0-16</inkml:trace>
  <inkml:trace contextRef="#ctx0" brushRef="#br0" timeOffset="143454.6499">3497 7441 0,'-24'0'0,"-1"0"15,25-24-15,25 24 47,-1 0-31,1 0-16,0 0 15,25 24-15,-26 1 0,-24 0 0,50 0 16,-25 24-16,0-24 0,24 74 16,-24-49-16,0 24 0,0-24 15,0 24-15,-1 1 0,1 74 16,0-75-16,-25 1 0,25-1 15,-25 0-15,0 1 0,0 74 16,0-100-16,0 26 0,-25-1 0,25-24 16,-25 49-16,0-49 0,25-1 15,-24-24-15,24 25 0,-25-26 16,25 1-16,-25 0 0,0-25 16</inkml:trace>
  <inkml:trace contextRef="#ctx0" brushRef="#br0" timeOffset="143656.1491">3621 9153 0,'-24'0'0,"24"25"15,0 0-15,0-1 16,0 1-16,0 0 16,0 25-16,24-1 0,-24-24 15,25 0-15,-25 0 0,25-1 16,0 1-16,0-25 0,0 25 15,-1-25-15,1 0 0,0 0 16,25 0-16,-26-25 0,26 25 16,-25-49-16,0 49 0,24-50 15</inkml:trace>
  <inkml:trace contextRef="#ctx0" brushRef="#br0" timeOffset="144323.5206">2803 10542 0,'0'0'0,"0"-25"16,-25 25 0,25 25-1,0 25-15,0-26 16,0 1-16,0 0 0,0 0 15,25 24-15,-25 26 0,0-50 16,0 24-16,0-24 0,0 0 0,-25 49 16,25-49-16,-25 0 15,25 0-15,0-1 16,25-24 15,0 0-15,0 0-16,0-24 15,-1 24-15,1 0 0,0 0 16,25 0-16,-26 0 16,26 0-16,-25 0 15,24 0-15,-24 0 0,0-25 16,0 0-16,0 25 0,-1-50 16,1 1-16</inkml:trace>
  <inkml:trace contextRef="#ctx0" brushRef="#br0" timeOffset="144675.4313">3398 10641 0,'0'0'16,"25"-25"-16,-25 1 0,0-1 0,0 0 16,0 50 15,-25 0-31,25 24 0,0-24 16,0 0-16,-25 24 0,25-24 15,-24 50-15,24-51 0,-25 1 16,25 0-16,0 0 0,0 0 0,-25-1 15,25-48 1,0-1 0,25-25-16,0 25 0,-25-24 0,24 24 15,-24-25-15,25-24 0,-25 49 16,25 0-16,-25 1 0,25-1 16,-25 0-16,25 25 0,-25 25 15,0 0 1,0-1-16,24 26 0,-24-25 15,0 24-15,0-24 0,0 0 0,0 49 16,0-49-16,0 25 16,0-25-16,0-1 0,0 1 15,0 0-15,-24-25 16</inkml:trace>
  <inkml:trace contextRef="#ctx0" brushRef="#br0" timeOffset="145258.0224">3373 10889 0,'0'-25'0,"25"25"31,-25-24-15,25 24-16,25 0 0,-26 0 0,1-25 15,0 25-15,0 0 16,49-25-16,-49 0 0,0 0 0,0 1 16,0-1-16,-1 0 15,-24 0 1,0 50-1,0 0 1,-24 24-16,24-24 16,0 0-16,0 0 0,-25 0 15,25-1-15,0 26 0,0-25 16,0 0-16,0-50 31,0 0-31,0-25 16,25 26-16,-1-26 0,-24 0 15,0 26-15,25-1 0,-25-25 0,0 25 16,25 1-16,-25-1 16,0 50-1,0 24 1,0-24-16,0 0 16,0 0-16,25-1 0,0-24 15,-1 0-15,1 0 16,0-24-16,0-1 0,0 0 15,24-25-15,-24 26 16,0-1-16,0 0 0,-25-25 0,24 26 16,1-1-16,-25 0 15,0 0-15,0 50 16,-25 0-16,25 0 16,0-1-16,0 1 0,0 50 15,0-51-15,-24 26 0,24-25 16,0 24-16,0-24 0,-25 50 15,25-51-15,0 1 0,0 0 16</inkml:trace>
  <inkml:trace contextRef="#ctx0" brushRef="#br0" timeOffset="146494.9623">4465 10096 0,'0'0'16,"0"-25"-16,49 50 31,-24-25-16,-25 24-15,50 1 0,-50 0 0,0 0 16,0 0-16,0-1 0,-25 51 16,0-50-16,0-1 0,1 26 15,-1-25-15,0 0 0,-25-1 16,50 1-16,-24-25 0,24 25 16,0 0-1,24-25-15,1 25 0,0-25 16,0 24-16,0-24 0,-1 0 15,1 25-15,0-25 0,0 0 16,0 25-16,-25 0 16,24 0-16,-24-1 15,0 1-15,0 0 0,-24 0 0,24 0 16,-50-1-16,50 1 0,-50 0 16,50 0-16,-24-25 0,-1 25 15,0-25-15,0 0 16,25 24-1,0 1-15,25-25 16,-25 25-16,25-25 0,-25 25 16,25 24-16,-1 1 0,-24-25 15,0 0-15,0 24 0,0 1 16,0-25-16,-24 24 0,-1-24 16,0 0-16,0 0 0,-49 0 15,-1-1-15,26 1 0,-1-25 16,-24 0-16,-1 0 0,-73 0 15,73-25-15,1 25 0,-1-24 16,1 24-16,-75-25 0,99 0 16,-24 25-16,24 0 0,1 0 15,-50 0-15,74 25 0,0-25 0,0 25 16,0-1-16,1 26 16,24-25-16,-25 0 15,0-1-15,0 1 16,25 0-16,-25-25 0,1 25 15,-1-25-15,0 0 0,-74 0 0,74-25 16,-50 25-16,26-25 0,-1 0 16,-49-49-16,49 49 0,1-24 15,-1-1-15,25 0 0,-24-24 16,24-50-16,0 49 0,25 26 16,0-26-16,0 26 0,50-75 15,-1 74-15,-24 25 0,25-24 0,-1-1 16,26 25-16,49-49 0,-50 49 15,-24-24-15,24 24 0,-24 25 16,49-25-16,-74 25 0,0 0 16,0 0-16,-1 25 0,1 24 15,-25-24-15,0 0 16,-25-25-16,1 25 16,-26-25-16,25-25 15,0-49 1,25 49-16,0-50 0,0 26 15,0-26-15,50-49 0,-25 75 0,24-26 16,-24 26-16,25-1 0,-1 25 16,51-24-16,-51 24 0,26 0 15,-1 0-15,0 25 0,75-25 16,-74 25-16,-1 0 0,1 0 16,-1 0-16,-24 25 0,49 0 15,-74-25-15,-1 25 0,1 0 16,-25-1-16,-49 1 15,49 0-15,-25 0 0,0-25 0,0 0 16,0 25-16,1-25 0,24-25 16,24 0-16,26-25 15,-25 50-15,24-24 16,1 24-16,0 0 0,-1 0 16,50 0-16,-49 24 0,0 1 0,-1 0 15,-24 0-15,25 49 0,-50-49 16,0 0-16,0 25 0,0-26 15,-25 1-15,0 25 0</inkml:trace>
  <inkml:trace contextRef="#ctx0" brushRef="#br0" timeOffset="149605.1926">4539 5159 0,'-25'0'16,"1"0"-16,-1 0 31,0 0-15,0 0-16,25 25 0,-25-25 16,1 0-16,-1 0 15,0 0-15,-49 25 16,49-25-16,0 0 15,-25 0-15,26 25 0,-51-25 16,50 25-16,-24-25 0,24 0 16,0 24-16,0-24 0,-49 0 15,49 25-15,0-25 0,1 0 0,-1 0 16,-25 25-16,0-25 0,26 25 16,-26-25-16,25 0 15,0 25-15,-24-1 0,24-24 16,0 25-16,0-25 15,1 25-15,-1-25 0,0 25 0,0-25 16,0 25-16,1-25 0,-1 24 16,0-24-16,0 0 15,0 0 1,25-24 15,25-1-15,-25 0-16</inkml:trace>
  <inkml:trace contextRef="#ctx0" brushRef="#br0" timeOffset="149821.6847">3225 5308 0,'-25'25'63,"25"0"-63,-25 0 0,25-1 15,-25 1-15,25 25 0,-25-25 16,25-1-16,0 1 16,50-25-16,-50 25 0,25-25 15,0 0-15,24 0 16,-24 0-16,49 0 0,-49-25 0,0 25 16,25 0-16</inkml:trace>
  <inkml:trace contextRef="#ctx0" brushRef="#br0" timeOffset="151368.3138">4564 7789 0,'0'-25'0,"-25"0"16,0 25 0,1 0-16,-1 25 15,0 0-15,0-1 0,-24 51 0,24-1 16,-25-24-16,1 24 15,-1 1-15,-74 123 0,50-99 0,-1 1 16,1 24-16,-25 0 16,-1 0-16,-98 124 0,123-149 15,-24 25-15,0-25 0,25 0 0,-50 75 16,74-100-16,0 1 0,26-26 16,-26 1-16,25 0 0,-24 49 15,49-74-15,-25 0 0,25-1 16,0 1-16</inkml:trace>
  <inkml:trace contextRef="#ctx0" brushRef="#br0" timeOffset="151701.5362">2828 8285 0,'0'-25'16,"0"50"-16,0-75 0,0 25 15,25 25 1,24 25-16,-24-25 0,25 25 16,-26 0-16,26 24 0,0 1 15,74 49-15,-50-24 0,0-1 16,26 0-16,-26 1 0,125 98 15,-100-73-15,0-1 0,0 0 16,-24 25-16,24-25 0,74 125 16,-98-100-16,-1-25 0,-24 0 15,24 0-15,25 75 0,-49-100 16,0 1-16,-1-1 0,1-24 16,-25-1-16,49-24 0</inkml:trace>
  <inkml:trace contextRef="#ctx0" brushRef="#br0" timeOffset="160945.4843">9500 9723 0,'25'-24'0,"-25"-1"16,-25 50 31,0-1-47,1-24 15,-1 50-15,0-50 16,0 25-16,0 0 0,1-1 0,-51 51 16,50-50-16,-24-1 0,24 26 15,0-25-15,-24 0 0,24 0 16,0-1-16,0-24 0</inkml:trace>
  <inkml:trace contextRef="#ctx0" brushRef="#br0" timeOffset="161065.1857">9128 9748 0,'25'0'0,"-50"0"0,75 0 16,-1 50-1,-49-25-15,25-1 0,0 26 16,25-25-16,-26 0 0,51 49 16</inkml:trace>
  <inkml:trace contextRef="#ctx0" brushRef="#br0" timeOffset="165193.886">2977 12402 0,'0'0'0,"-25"0"15,25-24-15,25-1 31,24 25-31,-49-25 16,25 25-16,0 0 0,24 0 0,-24 0 16,0 0-16,0 25 15,0-25-15,-25 49 0,24-24 16,-24 0-16,0 25 0,0-26 16,0 26-16,0 24 0,0-49 15,0 25-15,-24-25 0,24-1 16,0 1-16,-25 0 0,25 0 15,-25-25 1,25-25 0,-25 25-16,25-25 15,0 0-15,25 1 16,25-26-16,-26 25 16,1 0-16,50-24 15,-51-1-15,26 1 16,-25-1-16,0 25 0,-25 0 15,24 1-15,-24-26 0,0 25 0,0 0 16,0 1-16,-24-1 16,24 0-1,0 50 1,0 0 0,0-1-16,24 1 15,-24 0-15,25 25 0,-25-26 0,0 1 16,0 25-16,0 24 0,0-24 15,0-1-15,0-24 16,0 25-16,0-1 0,0-24 0,0 0 16,0 0-16,0-50 31,0 0-31,0-24 16</inkml:trace>
  <inkml:trace contextRef="#ctx0" brushRef="#br0" timeOffset="165382.4174">3473 12229 0,'0'0'0,"49"-50"16,-49 25-16,25 25 0,0-25 0,0 25 16,-1-24-16,1 24 0,0 0 15,0 0-15,-25 49 0,25-49 16,-25 25-16,0 25 0,0-1 16,-25-24-16,25 0 0,-50 0 15,25 0-15,1-1 0,-1 1 0,-25-25 16,25 0-16,1 0 15,-26 0-15,25-25 16</inkml:trace>
  <inkml:trace contextRef="#ctx0" brushRef="#br0" timeOffset="166723.0946">4986 11981 0,'0'24'16,"-25"1"0,25 25-16,0-25 0,-25-1 15,25 1-15,0 0 16,0 0-16,0 0 0,0 0 15,0-1-15,0-48 32,0-1-32,0 0 0,0-25 15,0 25-15,0 1 0,0-1 16,0 0-16,0 0 0,0-24 16,0 24-16,25 25 15,0 0 1,0 0-16,-1 25 15,1-25-15,0 0 0,0 0 16,0 0-16,-1 0 0,1 0 16,25 0-16,-25 0 15,-1 0-15,-24-25 16,0 0 0,-24 25-1,24 25-15,0 0 16,-25-1-16,25 26 0,0-25 15,0 0-15,0-1 16,25-24-16,-1 25 0,-24 0 16,25-25-16,0 0 0,0 0 15,0-50-15,-1 26 16,-24-1-16,0 0 0,0-25 16,0 26-16,0-1 15,-24 25-15,24-25 0,0 0 31,0 50-15,0 0-16,24 0 16,1-25-1,0 0-15,0 0 0,0 0 16,-1-25-16,1 25 0,-25-25 16,25 25-1,-25-25-15,25 25 16,-25 25 15,0 0-31,0 0 16,25-1-16,-25 1 0,0 0 15,24 0-15,1-25 16,0 0 0,0 0-16,0-25 15,-1 25 1,-24-25-16,0 0 15,0 1-15,25 24 0,-25-25 16,25 0 15,0 0-15,0 0-16,-25-24 16,25 24-16,-25 0 0,0 0 15,24 1-15,-24-26 0,0 25 16,0 0-1,25 25-15,-25 75 32,0-50-32,0-1 15,0 26-15,0-25 16,0 49-16,0-49 0,0 25 16,0-26-16,0 26 0,0-25 15,0 0-15,-25-1 0</inkml:trace>
  <inkml:trace contextRef="#ctx0" brushRef="#br0" timeOffset="166854.7695">5879 11881 0,'-25'0'0,"25"-24"16,25-1 0,24 25-16,-24 0 15,0-25-15,0 25 16,24 0-16</inkml:trace>
  <inkml:trace contextRef="#ctx0" brushRef="#br0" timeOffset="167253.7787">6176 11906 0,'0'0'0,"0"25"16,25-25 0,0 0-1,25-25-15,-50 0 16,24 25-16,-24-24 0,25-1 15,-25 0-15,0 0 16,-25 0-16,1 25 16,-1 0-16,0 0 15,25 25-15,0 0 16,0 0-16,0 0 16,0-1-16,50-24 15,-26 0-15,1 0 0,0 0 16,0 0-16,0-24 0,-1 24 15,1-25-15,0 25 16,0 0-16,0 0 0,-25 25 31,0-1-15,24-24 0,1-24-1,0-1 1,-25 0-16,25 0 15,0 0-15,-1 25 16</inkml:trace>
  <inkml:trace contextRef="#ctx0" brushRef="#br0" timeOffset="167524.2305">6846 11658 0,'0'0'0,"0"-25"0,-25 25 31,0 0-15,1 25-1,-1 0-15,0 0 0,0 0 16,25-1-16,0 1 16,0 0-16,50-25 15,-50 25-15,25-25 0,-1 25 16,1-1-16,0-24 0,-25 25 16,25 0-16,-25 0 0,0 0 15,0-1-15,-25 1 0,-25 25 16,26-50-1,-1 25-15,0-25 0,-25 0 16,26-25 0</inkml:trace>
  <inkml:trace contextRef="#ctx0" brushRef="#br0" timeOffset="168070.136">7094 11733 0,'0'-25'0,"25"0"0,-25 0 15,0 0-15,0 1 0,0-1 16,0 0-16,-25 0 15,0-24-15,1-1 0,-26 0 0,25 26 16,-24-26-16,-1 0 0,-74-24 16,49 49-16,1 0 0,-25 0 15,-25 1-15,-99 24 0,99 0 0,-25 0 16,25 0-16,-25 24 16,0 1-16,-124 25 0,149-25 15,0 24-15,0 1 0,0 0 0,-50 49 16,100-25-16,0-24 0,24 24 15,25 25-15,0-24 0,25 98 16,25-98-16,25 24 0,-1-24 16,26-1-16,-1 0 0,125 75 15,-100-99-15,25 24 0,0-24 16,0-25-16,124 24 0,-124-49 16,0 0-16,25 0 0,-25-25 0,0-24 15,149-26-15,-149 26 16,-25-26-16,0 26 0,0-26 15,26-49-15,-101 50 0,1-1 16,0 1-16,-25-25 0,0 24 0,-74-73 16,24 73-16,0 26 0,-24-1 15,-1 0-15,26 26 0,-100-1 16,99 0-16,-24 25 0,24 0 16</inkml:trace>
  <inkml:trace contextRef="#ctx0" brushRef="#br0" timeOffset="181513.9576">3870 11832 0,'0'25'47,"-25"-1"-47,0 1 16,0 0-16,25 0 0,-49 49 0,24-49 15,0 25-15,0-1 0,25 1 16,-25-25-16,-24 74 16,24-49-16,0-1 0,25 1 0,-25-1 15,0-24-15,1 50 0,24-51 16,0 1-16,-25 0 0,25 0 15,0 0-15,-25-25 0</inkml:trace>
  <inkml:trace contextRef="#ctx0" brushRef="#br0" timeOffset="181755.3904">3175 11956 0,'0'-25'0,"25"25"16,24 25-1,-24-25-15,0 49 16,0-24-16,24 0 0,-24 0 16,74 49-16,-49-24 0,0 0 15,-1-26-15,1 26 0,24 0 0,26 24 16,-51-24-16,1-1 0,-1-24 15,1 25-15,24 24 0</inkml:trace>
  <inkml:trace contextRef="#ctx0" brushRef="#br0" timeOffset="183310.8591">6573 10443 0,'0'0'0,"-25"0"15,25 25-15,-24-25 16,24 24-16,-25 1 16,0 0-16,0 0 0,25 0 15,-25 24-15,1-24 0,-26 49 16,0-24-16,26 24 0,-26-24 15,0 24-15,-24 50 16,24-49-16,1-1 0,-1 1 0,25-1 16,-24 1-16,-1 24 0,25-50 15,0 1-15,25-25 0,0 0 0</inkml:trace>
  <inkml:trace contextRef="#ctx0" brushRef="#br0" timeOffset="183478.4414">5928 10914 0,'0'0'0,"0"25"15,0 24-15,25-24 16,0 25-16,0-1 0,24 1 16,-24 0-16,99 74 0,-49-50 15,-1 1-15,0-1 0,1 25 0,-1-24 16</inkml:trace>
  <inkml:trace contextRef="#ctx0" brushRef="#br0" timeOffset="185559.394">9004 11708 0,'25'0'93,"0"0"-77,-25-25-16,49-25 0,-24 26 0,25-1 16,-25 0-16,24 0 0,1-24 15,49-1-15,-49 0 0,-1 26 0,26-1 16,-26-25-16,1 25 15,24-24-15,-24 24 0,-25 0 16,-1 25-16,1-25 0,25 0 16,-50 1-16,-25 24 125,25 24-125,-25-24 15,25 25-15,-25-25 16</inkml:trace>
  <inkml:trace contextRef="#ctx0" brushRef="#br0" timeOffset="188204.212">4514 5730 0,'-24'0'0,"-1"0"16,0 0 0,25-25-16,25 25 47,0 0-32,-1 0-15,1 0 0,0 0 16,0 0-16,0-25 0,49 25 0,-49 0 15,0 0-15,24-25 0,-24 25 16,0 0-16,25 0 0,-26 0 16,-48 0 15</inkml:trace>
  <inkml:trace contextRef="#ctx0" brushRef="#br0" timeOffset="188888.989">5234 5234 0,'0'0'0,"25"0"16,-25-25-16,24 25 31,-24 25-15,0 0-16,0 24 15,0-24-15,0 0 0,0 0 16,0-1-16,0 1 0,0 25 16,0-25-16,0-1 0,0 1 15,0 0-15,0-75 31,25 26-15,-25-1-16,0 0 16,25 0-16,-25-24 0,0-1 0,25 25 15,-25 0-15,25 1 0,-25-1 16,24 0-16,-24 0 16,25 25-1,-25 25 1,0 0-16,0 0 0,0 24 15,0-24-15,0 0 0,25 0 16,-25 24-16,0-24 16,25-25-1,-25-50 1,25 26 0,-25-1-16,24-25 0,1 25 15,-25 1-15,25-1 0,0 0 16,-25 0-16,25 0 0,-25 1 15,24 24 1,-24 24 0,0 1-16,0 25 15,0-25-15,0-1 0,0 1 16,0 25 0,0-25-16,0-1 0,0 1 0,0 0 15,0-50 16,0 0-31,25 25 16,-25-24-16</inkml:trace>
  <inkml:trace contextRef="#ctx0" brushRef="#br0" timeOffset="189276.3956">5904 5110 0,'0'-25'0,"0"50"31,0 24-31,0-24 0,0 0 16,0 25-16,-25-26 16,25 1-16,0 25 0,0-25 15,0-1-15,-25 26 0,25-25 16,0 0-16,0-1 16,0-48-1,0-1-15,0 0 0,0-25 16,25 26-16,-25-26 0,0 25 15,0-24-15,0 24 16,25-50-16,-1 51 0,-24-1 0,0 0 16,0 0-16,25 25 0,0 25 31,0 25-31,-25-26 16,0 1-16,25 25 0,-25-25 15,0-1-15,24 26 0,-24 0 16,0-26-16,25 1 0,-25 0 15,0 0-15,0 0 0,0-1 16,-25-24 0</inkml:trace>
  <inkml:trace contextRef="#ctx0" brushRef="#br0" timeOffset="189420.0372">5904 5358 0,'0'-25'16,"24"25"-16,26 0 15,-25-25-15,0 25 16,-1 0-16,26 0 0,-25-25 16,0 25-16,-1 0 0,1 0 0,0-24 15</inkml:trace>
  <inkml:trace contextRef="#ctx0" brushRef="#br0" timeOffset="189644.4793">6424 5060 0,'-24'0'0,"-1"0"16,0 0-1,0 25-15,0 25 16,1-26-16,24 1 16,-25 0-16,25 0 0,0 0 0,0-1 15,0 26-15,25-50 0,-25 25 16,49 0-16,-24-25 0,49 0 15,-49 0-15,25 0 16,-25 0-16,24 0 0,-24 0 0</inkml:trace>
  <inkml:trace contextRef="#ctx0" brushRef="#br0" timeOffset="190485.0315">5556 5928 0,'25'-24'15,"-50"24"48,0 0-48,25 24 1,-24-24 0,-1 0-16,25 25 0,-25-25 15,0 25-15,0-25 16,25 25-16,-24-25 0,24 25 15,0-1-15,-25 1 16,25 0-16,0 0 16,25 0-16,-1-25 15,26 0-15,0-25 16,-26 0-16,1 0 16,-25 0-1,25 1-15,-25-1 0,0 0 16,0 0-16,-25 25 15,0 25 1,25 0 0,0 0-16,0-1 15,0 1-15,25 0 0,0 0 16,0 0 0,0-25-16,-1 0 15,1 0-15,0-25 16</inkml:trace>
  <inkml:trace contextRef="#ctx0" brushRef="#br0" timeOffset="190886.5423">5854 6003 0,'0'0'0,"25"-25"0,-25 0 16,0 0-16,0 1 16,-25 24-1,-25 0-15,50 24 16,-25-24-16,1 25 0,-1 0 15,25 0-15,-25 0 0,25-1 16,-25 1-16,25 0 16,25 0-16,0-25 15,0 0 1,24-25-16,-24 25 0,-25-25 16,25 0-16,0 25 0,-25-24 0,25-26 15,-25 25-15,0 0 0,24 1 16,-24-1-16,0-25 0,0 25 15,0 0-15,0 1 16,0 48 0,-24 26-1,24-25 1,0 0-16,0 0 0,0-1 0,0 26 16,0-25-16,0 0 15,0-1-15,0 1 16,0 0-16,24 0 0,1-25 15,0 0-15,25-25 16</inkml:trace>
  <inkml:trace contextRef="#ctx0" brushRef="#br0" timeOffset="191459.161">6201 5904 0,'0'-25'16,"-25"25"-16,1 0 15,-1 0-15,0 0 16,25 25-16,-25-25 0,25 49 0,-25-24 16,1 0-16,24 0 15,0-1-15,0 1 16,24-25-16,1 0 16,0 0-1,0 0-15,-25-25 0,25 25 0,-25-24 16,24-1-16,-24 0 0,25 0 15,-25 0-15,0 1 0,25-1 16,-25 0-16,0 0 16,0 0-16,0 0 15,25 1-15,-25-1 16,25 25-16,-25-25 16,24 25-1,-24 25 1,0 0-1,0-1-15,-24 1 16,24 0-16,0 0 0,0 0 16,-25 0-16,25 24 0,0-24 15,0 0-15,0 0 0,25-25 0,-25 24 16,24 1-16,1-25 31,-25-25-31,0 1 0,25-1 16,-25 0-16,0 0 0,25 0 15,-25 1-15,0-1 0,25 0 16,-25 0-16,0 0 16,24 25-16,-24-25 0,25 25 31,-25 25-15</inkml:trace>
  <inkml:trace contextRef="#ctx0" brushRef="#br0" timeOffset="192270.7662">6598 6028 0,'0'-25'16,"0"0"-16,0 0 15,25 0-15,0 1 16,-1-1-16,-24 0 15,25 25-15,-25-50 0,0 25 16,-25 25 0,1 0-16,-1 0 15,0 0-15,25 25 16,-25 0-16,25 0 0,0 0 16,25 0-1,0-25-15,0 0 16,-1 0-16,1 0 0,25 0 15,-50-25-15,25 25 0,-1-25 16,1 25-16,-25-25 0,50-25 0,-50 26 16,25-1-16,-25 0 15,0 0 1,0 0-16,-25 25 0,0 0 16,0 0-1,25 25-15,-25 0 16,25 0-16,0 0 15,0-1-15,0 26 16,25-25-16,-25 0 16,25 0-16,0 24 15,0-49-15,-25 25 16,-25-25 15,0-25-15,25-24-1,0 24-15,0 0 16,0 0-16,25 25 0,25-50 16,-50 26-16,24 24 0,1-25 15,0 0-15,0 0 16,0 25-16,-25-25 0,24 25 16,-24-24-16,25 24 0,-25-25 15,-25 25 1,25 25-1,-24-25-15,24 24 16,-25-24-16,25 25 16,0 0-16,25 0 15,-25 0-15,24-25 0,-24 24 16,25-24-16,0 25 0,0 0 16,0 0-1,-50 0 1,-25 0-16,25-25 15,-24 0-15,24 0 16,0 0-16</inkml:trace>
  <inkml:trace contextRef="#ctx0" brushRef="#br0" timeOffset="195089.5167">9351 9823 0,'0'0'0,"0"-25"32,0 50-1,-24-25-16,24 24-15,-25-24 16,0 25-16,-49 25 0,49-25 0,0-1 16,-25 26-16,26-25 0,-1 0 15,-25 0-15,50-1 0,-25-24 16,25-24 0,25-1-1</inkml:trace>
  <inkml:trace contextRef="#ctx0" brushRef="#br0" timeOffset="195234.4411">9029 9823 0,'0'-25'16,"0"50"-1,0-1 1,0 1-16,25 0 0,24 25 0,1-26 16,-25 1-16,0 0 0,24 0 15,26 0-15,-26 0 0,-24-25 16,0 0-16</inkml:trace>
  <inkml:trace contextRef="#ctx0" brushRef="#br0" timeOffset="200034.2922">9451 9649 0,'-25'0'31,"25"25"-15,-25-25-16,0 25 16,0-25-16,25 24 0,-24-24 15,24 25-15,-50 0 0,25-25 16,25 25-16,-25 0 0,1-25 0,-1 24 16,-25 26-16,25-25 15,1-25-15,-1 25 0,0-1 0,0 1 16,-25 25-16,26-25 15,-1 0-15,0-1 0,0 1 16,0-25-16</inkml:trace>
  <inkml:trace contextRef="#ctx0" brushRef="#br0" timeOffset="200270.077">8880 9773 0,'25'0'15,"-25"-25"1,25 25-16,-1 25 16,1 0-1,0 0-15,0-25 0,0 24 16,0 1-16,24 0 0,50 25 15,-49-26-15,0 1 0,-1 0 0,26 0 16,-26-25-16</inkml:trace>
  <inkml:trace contextRef="#ctx0" brushRef="#br0" timeOffset="345117.9215">18256 13221 0,'0'0'0,"0"-25"0,-25 25 0,25-25 16,-24 0-16,-1 1 0,25-1 16,-25 25-16,25-25 0,-25 25 15,0-25-15,1 0 0,-1 1 16,0 24-16,0-25 0,0 0 15,1 0 1,-1 25-16,0-25 0,-49 1 16,49-1-16,-25 0 0,25 25 15,-24-25-15,-1 25 0,-49-25 0,49 25 16,1 0-16,-1-24 16,0 24-16,-24 0 0,24 0 15,1 0-15,24 0 0,-25 0 16,26 0-16,-76 24 0,76-24 0,-26 50 15,0-50-15,1 25 0,-1 0 16,-49-1-16,49 1 0,1-25 16,24 25-16,-25 0 0,-49 0 15,74-1-15,-24 1 0,-1 0 16,25 0-16,0 0 0,-24 24 16,24 1-16,0-25 0,0 0 15,25 24-15,0-24 0,-24 49 0,24-49 16,-25 25-16,25-25 0,0 24 15,0 26-15,0-51 0,0 1 16,0 25-16,25-25 0,-25-1 16,24 51-16,1-50 0,0 24 15,-25-24-15,25 25 0,24-1 16,-24 1-16,25-25 0,-25-1 0,-1 26 16,26-25-16,25 24 15,-51 1-15,1-25 0,25 0 16,-25 0-16,49 24 0,-49-24 15,0-25-15,24 25 0,-24 0 0,25-25 16,-1 49-16,1-49 0,-25 25 16,24 0-16,-24-25 0,0 25 15,49-1-15,-49 1 0,25-25 16,-1 25-16,-24-25 0,74 25 16,-49-25-16,-1 25 0,1-25 15,0 24-15,24-24 0,25 50 0,-49-50 16,24 25-16,-24 0 0,24-25 15,50 24-15,-49 1 16,-1-25-16,25 25 0,-24-25 16,-1 25-16,75 0 0,-74-25 15,24 24-15,-50-24 0,26 25 0,-1-25 16,75 25-16,-99-25 16,24 0-16,0 0 0,-24 0 0,74 0 15,-49 0-15,-26 0 16,1 0-16,24 0 0,-24 0 0,49-25 15,-49 0-15,-26 25 0,26-24 16,-25-1-16,0 0 0,24 0 16,-24 0-16,0 1 0,0-1 15,-25 0-15,24 0 0,1 0 16,0 1-16,-25-1 0,25 0 16,-25 0-16,49-49 0,-24 49 0,0 0 15,-25 0-15,25-24 0,0-1 16,-25 25-16,0-24 0,0 24 15,0-25-15,0 25 0,0-49 16,0 49-16,0-24 0,0-1 16,0 25-16,0-49 0,-25 24 15,25 25-15,-25-49 16,0 24-16,-24 1 0,24-1 16,25 25-16,-50 1 0,25-26 15,-24 0-15,-1 26 0,25-26 16,1 25-16,-26 0 0,25 1 0,-24-51 15,-1 50-15,25 1 0,0-26 16,1 25-16,-51-25 0,1 1 16,-1 24-16,51 0 15,-26 25-15,0-25 0,1 1 16,-1 24-16,-24-50 0,24 50 16,0-25-16,1 0 0,-1 25 15,-24-49-15,24 49 0,1-25 0,-1 25 16,0-25-16,1 25 0,-50-25 15,49 1-15,-24 24 16,24 0-16,-25 0 0,26-25 16,-50 25-16,49 0 0,25 0 0,-24-25 15,24 25-15,-25 0 0,1 0 16,24 0-16,0 0 16,0 25-16,0 0 0,1-25 15</inkml:trace>
  <inkml:trace contextRef="#ctx0" brushRef="#br0" timeOffset="350795.2828">17090 15354 0,'0'0'0,"0"25"0,25-25 63,-25-25-48,25 0 1,0 0-16,0 1 15,-1-1-15,1 0 16,0 0-16,-25 0 0,25 1 0,0-1 16,-1-25-16,1 25 0,0 1 15,0-1-15,-25 0 16,0 0-16,25 25 0,-25-25 16,0 1-1,0-1 1,-25 50 46,0-25-46,0 24 0,0 1-16,1 0 0,-1-25 15,25 25-15,-25 0 0,0-25 16,0 24-16,1 1 0,-1-25 15,25 25-15,-25-25 16,50-25 0,0 0-1,-1 1-15,1-1 16,25 0-16,-50 0 16,25 0-16,-1 1 0,1-1 15,0 25 1,0-25-1,0 25 17,-25 25-17,24 0-15,1-1 16,-25 1-16,25-25 0,0 25 16,25 25-16,-26-50 15,-24 24-15,25-24 16,-25 25-16</inkml:trace>
  <inkml:trace contextRef="#ctx0" brushRef="#br0" timeOffset="352506.5401">11633 14536 0,'-24'0'15,"24"24"345,24-24-345,1 25-15,-25 0 16,25 0 0,0 24-16,0-24 15,-25 0-15,24-25 16,-24 25-16,25 24 0,0-24 15,-25 0-15,25-25 0,-25 25 0,0 0 16,25-1-16,-25 1 16,-25-50 31,25 1-47,0-1 15,0 0-15,-25-25 0</inkml:trace>
  <inkml:trace contextRef="#ctx0" brushRef="#br0" timeOffset="352815.7957">11733 14536 0,'0'0'0,"-25"0"16,25-25-16,-25 25 16,0 0-16,0 25 15,1-1-15,-1 1 16,25 0-16,-25 0 0,0 0 15,0-1-15,25-48 47,25-26-47,-25 25 16,0 0-16,25 1 0,0-1 16,0 25-1,-1 0 1,1 0-1,0 25-15,0-1 0,24 1 16,-24-25-16,0 0 0,25 25 16,-26-25-16,26 25 0</inkml:trace>
  <inkml:trace contextRef="#ctx0" brushRef="#br0" timeOffset="353657.7878">16619 15751 0,'-25'0'15,"25"-25"1,-24 25 31,24-25-47,-25 25 16,0 0-16,0 0 15,0 0 1,25 25-1,0 0 1,-24 0-16,24 0 16,0-1-16,24-24 31,1 0-31,0 0 16,0 0-16,-25-24 0,25-1 15,-1 0-15,1 0 0,0 0 16,-25 1-16,25-1 0,0 0 0,-1 0 15</inkml:trace>
  <inkml:trace contextRef="#ctx0" brushRef="#br0" timeOffset="353843.2859">17041 15503 0,'0'0'0,"0"-25"16</inkml:trace>
  <inkml:trace contextRef="#ctx0" brushRef="#br0" timeOffset="427155.724">12650 6226 0,'-24'25'15,"24"-50"79,24 0-63,1 25-31,-25-25 16,25 1-16,0-1 0,0 0 16,-1 0-16,1 0 0,50-24 15,-26 24-15,1-25 0,-1 26 16,-24-1-16,25-25 0,74 0 0,-74 1 16,-1 24-16,26-25 0,-26 26 15,1-26-15,74-24 0,-75 24 16,1 25-16,0 0 0,-1-24 15,50-1-15,-49 25 16,-25 1-16,24 24 0,-24-25 0,0 0 16,25 0-16,-26 0 15,1 25-15,0 0 0,-25-24 0,25 24 16,0 0-16,-25-25 31</inkml:trace>
  <inkml:trace contextRef="#ctx0" brushRef="#br0" timeOffset="428064.1156">14412 4837 0,'-25'0'0,"25"25"16,25-25 31,-1 0-32,1 0-15,0-25 16,0 0-16,0 0 16,-1 0-16,-24 1 15,25 24-15,-25-25 0,0 0 16,0 0-16,0 0 15,-25 25-15,1 0 16,-1 0-16,25 25 16,-25-25-16,0 25 0,0-25 0,25 25 15,-24 0-15,24-1 0,0 1 16,-25-25-16,25 25 0,0 0 16,0 0-16,25-25 0,-25 25 15,24-25-15,1 0 0,25 0 16,-25 0-16,-1 0 15,-24-25-15,50 0 0,-25 0 16,-25 0-16,25 25 16</inkml:trace>
  <inkml:trace contextRef="#ctx0" brushRef="#br0" timeOffset="428959.8802">14709 4663 0,'0'0'0,"0"25"31,0 0-16,0 0-15,0-1 16,0 26 0,0-75 15,25 25-15,-25-25-16,25-24 0,-25 24 15,25 25-15,-25-25 16,0 50 15,0 25-31,24-26 16,-24 1-1,0 0-15,25-25 16,0 0 0,0 0-16,-25-25 0,25 25 15,-1-25-15,1 1 0,0-1 16,0 0-16,0 0 15,-25 0-15,24 25 16,-24-24-16,-24 24 16,-1 0-1,0 0-15,25 24 16,-25-24-16,0 0 0,25 50 16,0-25-16,0 0 15,0-1 1,25-24-16,0 0 15,0 0-15,0 0 0,-1-24 16,1 24-16,0-25 16,-25 0-1,0 0 1,-25 25 0,25 25-1,0 0-15,0 0 16,0-1-16,25-24 31,-25-24-15,25 24-16,0 0 15,-25-25-15,0 0 16,24 25-16,-24-25 16,25 25-16,-25 25 31,0 0-16,0 0-15,0-1 16,0 1-16,25 25 16,-25 0-16,0-26 0,0 1 15,0 0-15,0 0 0,-25 49 16,0-49-16,25 0 0,-24-25 16,-1 25-16,25-1 0,-25 1 15,0-25-15,25 25 0,-25-25 16,25-25-1,0-24-15,0 24 16,0 0-16,25-49 0,0 49 0,0-25 16,-25 1-16,25 24 0,-1 0 15</inkml:trace>
  <inkml:trace contextRef="#ctx0" brushRef="#br0" timeOffset="429551.3792">15354 4638 0,'25'0'15,"-124"50"-15,173-100 0,-24 50 16,-50 25-16,0 0 15,0 0 1,0 0-16,-25-25 16,25 24-1,0-48 17,0-1-17,25 0-15,-25 0 16,25 25-16,-25-25 15,24 25 1,-24 25 0,0 0-1,0 0 1,0 0 0,0-1-16,25-24 0,-25 25 15,0 0 1,25 0-16,-25 0 15,0 0 1,0-50 62,0 0-78,25 0 16,-25 0-16,0 0 15,0 1-15,25-26 0,-25 25 16,24 0-16,-24 1 16,25 24-16,0 0 0,-25-25 15,25 25-15,0 25 16,-25-1 0,0 1-16,0 0 15,0 0-15,0 0 0,-25-1 0,25 1 16,-25 0-16,25 0 15</inkml:trace>
  <inkml:trace contextRef="#ctx0" brushRef="#br0" timeOffset="430039.8942">15801 4787 0,'24'0'15,"1"-25"-15,0 25 16,-25 25 0,0 0-16,0 0 15,0 0-15,-25-25 0,0 49 16,1-49-16,-1 25 0,0-25 15</inkml:trace>
  <inkml:trace contextRef="#ctx0" brushRef="#br0" timeOffset="430361.3943">16446 4589 0,'0'0'0,"0"-25"0,0 0 16,-25 25-1,0 0-15,0 0 16,0 25-1,0-25-15,25 25 0,-24 0 16,24-1-16,0 1 0,0 0 16,0 0-16,0 0 0,24-1 15,1-24-15,0 0 0,0 0 16,0 0-16,0 0 16</inkml:trace>
  <inkml:trace contextRef="#ctx0" brushRef="#br0" timeOffset="430908.5205">16619 4614 0,'0'0'15,"-25"0"1,1 0-16,24 24 16,-25 1-1,0 0-15,25 0 0,0 0 16,25-25 0,0 0-16,-1 0 0,26 0 15,-50-25-15,25 25 16,-25-25-16,25 0 15,-25 0-15,0 1 16,-25 24-16,0 0 16,0 0-16,0 0 15,25 24 1,25-24 0,0 0-16,0 0 15,0 0-15,-1 0 0,1 0 16,0 0-16,0-24 0,0 24 15,-25 24 32,-25-24-47,25 25 0,25-25 32,-25 25-32,24-25 15,1 0-15,0 0 16,-25-25-16,25 25 15,-25-25-15,-25 50 47,25 0-31,0 0 0,25-25-1,0 0-15,-1-25 16,1 0-1</inkml:trace>
  <inkml:trace contextRef="#ctx0" brushRef="#br0" timeOffset="431560.2275">17115 4589 0,'0'-25'15,"-99"99"-15,198-123 0,-99 49 16,-25 25 0,25 24-16,0-24 15,0 0-15,0 0 0,0-1 16,0 26-16,0-25 0,25 25 15,-25-26-15,25 1 0,-25 0 16,0 0-16,0 0 0,0-1 16,-25-48 15,25-26-31,0 0 16,0 26-16,0-26 0,0 25 15,0-25-15,0 26 0,0-51 16,25 50-16,-25-24 0,0 24 15,0-25-15,25 50 32,0 0-32,-1 0 15,1 25-15,0-25 16,-25 25-16,25 0 16,-25 0-16,-25-1 15,0 1 1,0 0-16,1-25 15,-1 0-15,50-25 16,-1 25 0,1 0-16,0-25 0,0 1 15,0-1-15,-1 0 16,1 25-16,0-25 16,0 25-1,0 0 1,-1 25-1,-24 0 1,25-25 0,-25 25-16,0-1 15,0-48 17,0-1-17,0 0-15,25 0 16,0 25-1,-25-25-15,25 25 0,0 0 0,-1 0 16</inkml:trace>
  <inkml:trace contextRef="#ctx0" brushRef="#br0" timeOffset="432338.2194">17661 4688 0,'25'-25'16,"-25"0"-1,25 1-15,-1-1 16,1 0 0,-25 0-16,0 0 15,-25 25 1,1 0 0,-1 0-16,25 25 15,0 0 1,0 0-1,25-25-15,-1 0 0,1 0 16,0 0-16,0 0 16,-25-25-16,49 0 0,-24 0 15,0 25-15,-25-24 16,25-1-16,-25 0 16,-25 25 15,25 25-16,0 0 1,0-1-16,0 1 16,0 0-16,0 0 15,0 0 1,25-1-16,-25-48 47,0-1-16,0 0-31,25 0 0,-25 0 16,24 25-16,-24-24 0,25 24 15,0-25-15,0 0 0,0 25 16,-1-25 0,1 25-16,0 0 15,-25-25-15,-25 25 31,25 25-15,0 0 0,-25-25-16,25 25 15,0 0-15,25-25 0,-25 24 16,25 1-16,0-25 16,-25 25-16,0 0 15,-25-25 1,0 0-1,0 0-15,1 0 16,24-25 15</inkml:trace>
  <inkml:trace contextRef="#ctx0" brushRef="#br0" timeOffset="432487.8183">18355 4490 0,'0'0'0,"25"0"0,-25 24 31,0 1-31,-25 0 16,25 0-1</inkml:trace>
  <inkml:trace contextRef="#ctx0" brushRef="#br0" timeOffset="433047.9388">18355 4366 0,'0'24'15,"0"1"1,25 0-16,0-25 16,0 25-16,24 0 15,-24-25 1,0 24-16,0-24 0,0 0 15,24 25-15,-24-25 0,-25 25 16,0 0 0,-25-25-1,25 25-15,-24-25 16,48 0 15,1 0-31,-25-25 0,25 25 16,-25-25-16,25 25 15,-25-25-15,-25 25 32,25-25-32,25 25 47,-25 25-47,25-25 0,-1 0 15,1 0 1,-25 25-1,25-25-15,-25 25 16,0 0 15,25-25-31,0 0 32,-1-25-17,1 0-15,0 0 16,25 0-16,-1 25 15,-24-24-15,0 24 16</inkml:trace>
  <inkml:trace contextRef="#ctx0" brushRef="#br0" timeOffset="433126.7655">19174 4589 0,'-50'-99'16,"75"198"-16,-25-74 0,25-50 0,-75 74 0,26-49 16</inkml:trace>
  <inkml:trace contextRef="#ctx0" brushRef="#br0" timeOffset="433302.2833">19472 4713 0,'0'0'0,"-25"0"0,0 25 15,25-1 1</inkml:trace>
  <inkml:trace contextRef="#ctx0" brushRef="#br0" timeOffset="433937.2068">20117 4291 0,'24'-25'16,"-24"1"-1,0-1-15,0 0 16,0 0-16,0 0 15,0 1-15,-24-1 16,-1 25 0,25 25-1,-25-1-15,25 1 0,0 0 0,0 0 16,0 0-16,-25-1 16,25 51-16,0-50 0,0 24 15,0-24-15,0 0 0,0 24 16,0 1-16,0-25 0,0 0 0,0-1 15,0 1 1</inkml:trace>
  <inkml:trace contextRef="#ctx0" brushRef="#br0" timeOffset="434468.0356">19893 4390 0,'100'174'15,"-200"-348"-15,125 174 31,0 0-31,0 25 16,0-25-16,-1 0 0,1 0 0,50 0 16,-51 25-16,1-25 0,0 0 15,0 0-15,0 0 0,-1 0 16,-24 25 0,-24-25-1,24 25 1,0-1-1,24-24-15,1 0 16,0 0-16,0 0 16,0-24-16,-25-1 15,0 0-15,-25 0 16,25 0-16,-25 25 0,0-24 16,0-1-16,1 25 15,-1 0 1,50 0-1,49 25-15,-49-25 16,0 24-16,-1-24 0,26 0 16,24 25-16,-49-25 15,0 0-15,0 0 0,0 25 16,-25 0 0,-25-25-1,25 25-15,-25-25 0,25 24 16,25-24-1,-25-24 1,25 24-16,-25-25 0,0 0 16,24 25-16,-24-25 0,25 25 15,-25-25-15,0 1 0</inkml:trace>
  <inkml:trace contextRef="#ctx0" brushRef="#br0" timeOffset="435154.0525">20737 4316 0,'0'25'0,"0"-50"0,0 75 0,0-26 15,0 1 1,0 0-16,0 0 16,0 0-16,0-1 15,0 1-15,25-50 32,-1 1-17,1-1-15,-25 0 0,25 25 16,0-25-16,0 0 15,-25 1-15,24 24 16,-24 24 0,0 1-1,-24 0-15,24 25 16,0-26 0,0 1-1,24-25-15,1 0 16,0-25-1,0 25-15,0-24 0,-1 24 16,1-25-16,0 25 0,0 0 16,0 0-1,-1 0 17,1 0-17,0 0-15,0 0 16,0 0-16,-1 0 0,1 0 15,0 0 1,-25-25-16,0 0 16,-25 25-1,0-25-15,1 25 0,-1 0 16,0 0-16,0 25 16,0 0-16,25 0 15,0 0-15,0-1 16,25-24-1,25 25-15,-25-25 0,-1 0 16,1-25-16,0 1 16,0-1-16,-25 0 31,0 50 0,0 0-31</inkml:trace>
  <inkml:trace contextRef="#ctx0" brushRef="#br0" timeOffset="435328.593">21530 4316 0,'-124'124'15,"248"-248"-15,-49 50 0,-75 49 0,25 0 16,-25 0-16,24 25 16,-24-25-16,0 75 15,-24-50 1,-1 50-16,25-26 0,-25 1 15,25 25-15,0-25 0,0 24 0,-25-24 16,25 0-16,0 0 0,0-1 16,-25 1-16</inkml:trace>
  <inkml:trace contextRef="#ctx0" brushRef="#br0" timeOffset="435466.7389">21382 4341 0,'24'0'16,"26"0"-16,-25 0 16,24 0-16,1 0 0,-25 0 0,24 0 15,-24 0-15</inkml:trace>
  <inkml:trace contextRef="#ctx0" brushRef="#br0" timeOffset="436045.232">22076 4390 0,'0'0'0,"25"0"0,-25 25 16,-25-25-1,25 25-15,0 0 16,-25-25-16,50 0 16,0 0-1,0-25-15,0 25 16,-25-25-16,24 25 0,-24-25 0,25 1 15,-25-1-15,0 0 16,0 0-16,0 50 31,25-25-15,0 0-16,0 25 0,-1-25 16,1 0-16,25 0 0,-1 0 0,-24 0 15,0-25-15,0 0 16,0-24-16,-1 24 15,-24 0-15,0 0 0,0 0 16,0-24-16,0 24 0,0 0 16,0 0-16,-24 25 15,-1 25-15,25 0 16,0 0-16,0 0 0,-25 49 16,0-49-16,25 24 15,0-24-15,-25 25 0,1 24 16,24-49-16,0 0 0,-25 0 0,25-1 15,-25 1-15</inkml:trace>
  <inkml:trace contextRef="#ctx0" brushRef="#br0" timeOffset="436167.9158">22275 4366 0,'24'-25'31,"1"25"-31,0 0 16,0 0-16,49 0 15,-49 0-15</inkml:trace>
  <inkml:trace contextRef="#ctx0" brushRef="#br0" timeOffset="436472.9765">22895 4341 0,'25'0'0,"-1"0"16,1 0-16,0 0 15,0 0-15,0-25 0,-1 25 16,26 0-16,-25 0 0,0 0 0,-1 0 16,1 0-16,0 0 15,0 0-15,-25-25 16</inkml:trace>
  <inkml:trace contextRef="#ctx0" brushRef="#br0" timeOffset="436716.4016">23217 3969 0,'0'0'16,"-25"49"-1,25-24-15,0 0 16,0 0-16,-24 0 0,24-1 16,-25 51-16,0-26 0,25-24 15,0 0-15,0 0 0,-25 0 16,25 24-16,0-24 0,0 0 15,0-50 1,25 25 0,-25-25-16,25 0 0,0-24 15,-1 24-15</inkml:trace>
  <inkml:trace contextRef="#ctx0" brushRef="#br0" timeOffset="437144.157">23292 4142 0,'49'-49'31,"-49"74"-31,0-1 15,-25 26-15,25-25 0,0 0 16,-24-1-16,24 1 0,0 0 16,-25 25-16,25-26 0,0 1 15,0 0-15,25-25 16,-1 0-16,1 0 16,0-25-1,0 25-15,-25-25 16,25 1-16,-1 48 31,-24 1 0,25 0-31,0-25 16,0 0-16,0 0 16,-1 0-16,1 0 0,0-25 15,0 25-15,-25-25 0,25 25 16,-1-49-16,-24 24 15,0 0-15,-24 25 16,-1 0 0,0 0-16,-25 25 15,50 0-15,-24-25 0,24 25 0,0-1 16,0 1-16,0 0 0,24 0 16,1 0-1,25-25-15,-1 0 0,-24 0 16</inkml:trace>
  <inkml:trace contextRef="#ctx0" brushRef="#br0" timeOffset="438087.1216">24185 4291 0,'0'0'15,"0"25"-15,0-50 47,0 0-47,0 1 31,-25 24 1,0 24-32,0 1 15,0 0-15,1 0 16,24 0-16,-25-25 16,50 24-16,24-24 15,-24 0-15,0 0 16,0-24-16,24-1 0,-24 0 15,0 25-15,0-25 0,-25 0 0,49-24 16,-49 24-16,25 0 16,-25 0-16,0 1 0,25 24 15,-25-25-15,-25 50 16,25-1 0,-25 26-16,0-25 0,25 0 0,0-1 15,0 1-15,0 25 0,0-25 16,25-1-16,-25 1 15,25 0-15,0 0 0,24-25 0,26 25 16,-50-25-16,-1 0 16,1-25-16,25 0 0,-25 0 0,-1 0 15,-24 1-15,25 24 0,0-50 16,-25 25-16,0 0 16,-25 1-1,0 24-15,1 0 0,-1 0 0,0 0 16,0 24-16,0-24 0,1 50 15,-1-25-15,25 0 16,0-1-16,25 1 16,24-25-16,-24 0 15,0 0-15,24 0 0,-24 0 16,0 0-16,0 0 0,-25-25 16,0 1-1,-25 48 1,25 1-1,-25-25-15,25 25 0,0 0 16,25-25-16,0 0 16,0 0-16,-1-25 15</inkml:trace>
  <inkml:trace contextRef="#ctx0" brushRef="#br0" timeOffset="438252.6918">25028 4118 0,'0'0'0,"0"-25"16,25 0-16,-25 0 15,0 50 1,-25 25-16,25-1 16,0-24-16,-25 25 0,25-26 15,-25 1-15,25 25 16,-24-1-16,-1-24 0,25 0 0,0 0 16,0 0-16,-25-1 15</inkml:trace>
  <inkml:trace contextRef="#ctx0" brushRef="#br0" timeOffset="438632.4764">24854 4316 0,'25'0'16,"25"25"0,-25-25-1,-1 0-15,1 25 0,25-25 0,-1 24 16,1-24-16,-25 0 0,0 0 15,-1 0-15,1 0 0,0 0 16,0-24-16,-25-1 16,-25 0-1,-25 25-15,26 0 0,-1 0 16,0 0-16,0 0 16,0 25-16,25 0 15,0-1 1,25-24-16,-25 25 15,25-25-15,25 0 0,-50 25 0,24-25 16,1 0-16,-25 25 16,0 0-16,0-1 15,0 1 1,0 0 0,25-25-16,25 0 15</inkml:trace>
  <inkml:trace contextRef="#ctx0" brushRef="#br0" timeOffset="2.67188E6">22647 5631 0,'0'0'0,"-25"0"0,25 24 46,25-24-30,-1 0 15,1 25-31,0-25 0,0 0 0,0 0 16,0 25-16,24-25 16,1 0-16,-25 0 0,24 0 15,-24 0-15,25 0 0,49 0 16,-74 0-16,24 0 0,-24 0 15,0 0-15,0 0 0,24 0 16,-24 0 0,-25-25 46</inkml:trace>
  <inkml:trace contextRef="#ctx0" brushRef="#br0" timeOffset="2.67273E6">24085 5730 0,'0'25'15,"25"-25"32,0 0-47,0 0 16,0 0-16,-1-25 15,1 25-15,-25-25 0,25 0 0,0 0 16,0 1-16,-1 24 16,-24-25-16,0 0 0,25 25 15,-25-25-15,0 0 0,0 1 31,-25 24-15,1 0-16,-1 0 16,0 0-16,25 24 15,-25-24-15,0 0 16,25 25-16,-24-25 0,24 25 16,0 0-16,-25 0 0,25-1 15,0 1-15,0 0 16,0 0-16,25 0 15,-1-1-15,1-24 16,0 25-16,0-25 16,0 25-16,-1-25 0,1 0 0,25 0 15,-25 0-15,-1-25 0,1 25 16,0-25-16,0 1 0,24-1 16</inkml:trace>
  <inkml:trace contextRef="#ctx0" brushRef="#br0" timeOffset="2.67314E6">24656 5531 0,'0'-24'15,"0"48"17,0 26-17,0-25-15,0 0 16,-25-1-16,25 1 0,0 0 15,0 0-15,0 0 0,-25-1 16,50-48 15,0-1-31,0 0 16,-25 0-16,24 25 0,-24-49 16,25 49-16,-25-25 0,25 25 15,-25-25-15,25 0 16,0 25-16,-1 25 31,-24 0-15,25 0-16,-25-1 15,0 1-15,0 0 16,25 0-16,-25 0 16,25-25-16,0 0 15,0 0 1</inkml:trace>
  <inkml:trace contextRef="#ctx0" brushRef="#br0" timeOffset="2.67359E6">25226 5680 0,'0'0'0,"25"-25"0,0 1 16,-25-1-16,25 25 16,-25-25-16,25 0 0,-25 0 15,0 1 1,-25 24-1,0 0-15,0 0 16,0 0-16,1 0 16,24 24-16,-25-24 0,0 25 15,0-25-15,25 25 0,-25-25 16,25 25-16,0 0 0,0-1 0,0 1 16,0 0-16,25 0 15,0-25-15,0 0 16,0 0-16,-1 0 15,1-25-15,0 0 0,0 0 16,0 1-16,-1-1 0,1 0 16,25-25-16,-50 1 0,25 24 0,-1 0 15,1 0-15,0-24 0,0 24 16,-25 0 0,-25 25-1,25 50 1,-25-25-16,25-1 0,0 1 15,-25 0-15,25 0 0,0 0 16,0 49-16,-24-74 0,24 25 16,0 0-16,0-1 0,0 1 15,0 0-15,24-25 0,1 0 16</inkml:trace>
  <inkml:trace contextRef="#ctx0" brushRef="#br0" timeOffset="2.67399E6">26119 5308 0,'0'0'0,"0"-25"16,0 50 15,0 0-16,0 0-15,0 0 0,0-1 16,0 26-16,0-25 0,0 0 0,0-1 16,-24 1-16,24 25 0,0-25 15,-25-1-15,25 1 16,-25-25-16,25 25 0,-25-25 16</inkml:trace>
  <inkml:trace contextRef="#ctx0" brushRef="#br0" timeOffset="2.67436E6">25921 5531 0,'0'0'0,"0"-24"15,25 24-15,0 0 16,-1 0 0,1 0-16,0 0 0,49 0 0,-49 0 15,25 0-15,-25 24 0,-1-24 16,1 0-16,25 0 0,-25 0 15,-1 0-15,-48 25 32,-1 0-17,25 0-15,-25-25 16,25 25-16,0-1 16,0 1-16,25-25 15,0 0-15,-1 0 16,1 0-16,0 0 15,0-49-15,-25 24 0,0 0 16,0 0-16,0 0 16,-25 1-16,0-1 15,0 0-15,1 25 16</inkml:trace>
  <inkml:trace contextRef="#ctx0" brushRef="#br0" timeOffset="2.67466E6">25772 5457 0,'25'0'31,"-25"-25"-31,25 25 16,-1 0-1,1 0-15,0 0 16,0 0-16,0 0 15</inkml:trace>
  <inkml:trace contextRef="#ctx0" brushRef="#br0" timeOffset="2.6749E6">26814 5606 0,'25'-25'32,"-1"25"-32,1 0 15,0 0-15,0 0 16,24-25-16,-24 25 0,0 0 0</inkml:trace>
  <inkml:trace contextRef="#ctx0" brushRef="#br0" timeOffset="2.67537E6">27434 5631 0,'-25'0'0,"50"0"31,0 0-15,0 0-16,-1 0 15,26 0-15,-50-25 0,25 25 16,0-25-16,-1 25 0,-24-25 16,0 0-16,0 1 15,-24-1 1,-1 25-16,25-25 0,-25 25 15,0 0-15,0 25 16,1 0-16,24-1 16,-25 1-16,25 0 15,0 0 1,25-25-16,-1 25 0,-24-1 16,50-24-16,-25 0 15,24 0-15</inkml:trace>
  <inkml:trace contextRef="#ctx0" brushRef="#br0" timeOffset="2.67572E6">27880 5507 0,'0'0'0,"0"-25"15,0 50 17,0-1-32,0 1 15,0 0 1,0 0-16,0 0 0,0-1 0,0 1 15,0 0 1,25-25-16,0-25 31,0 0-31,0 1 0,-25-1 0,24 25 16,1-25-16,0 0 0,-25 0 16,25 25-16,-25 25 46,0 25-46,0-25 16,0-1-16,50 1 16,-26-25-16,-24 25 15,50-25-15,-25 0 0,24 25 0,1-25 16,-25 0-16</inkml:trace>
  <inkml:trace contextRef="#ctx0" brushRef="#br0" timeOffset="2.67617E6">28550 5680 0,'25'-49'15,"-149"148"-15,223-149 0,-74-24 0,-25 49 16,25 25-16,-25-25 0,0 0 16,-25 25-1,0 0 1,0 0-16,1 0 16,-1 0-16,0 0 15,0 25-15,-24 0 0,49 0 16,0 0-16,-25-25 0,25 24 15,0 26-15,0-25 16,25-25-16,24 25 16,-24-25-1,0 0-15,0 0 0,24-25 0,1-25 16,-25 50-16,-1-25 0,1 1 16,0-1-16,25-50 0,-1 51 15,-24-26-15,0 25 0,0-24 16,24 24-16,-24-25 15,0 25-15,0 1 0,-25-1 16,-25 50 15,25-1-31,0 1 16,-25 0-16,25 25 0,-25-26 16,0 26-16,25 0 0,0-26 15,0 1-15,0 25 0,0-1 0,0-24 16,25 0-16,-25 0 0,25 0 15,25-1-15</inkml:trace>
  <inkml:trace contextRef="#ctx0" brushRef="#br0" timeOffset="2.67738E6">22944 7466 0,'25'0'78,"0"0"-62,0 0-1,0 0 1,-1 0-16,1 0 0,0 0 16,0 0-16,0 0 15,-1 0-15,1 0 0,0 0 16,25 0-16,24 25 0,-49-25 16,24 0-16,1 25 0,-25-25 15,24 0-15,51 0 0,-76 0 16,26 0-16,-25 0 0,0 25 0,24-25 15,-24 0-15,-25-25 63,25 25-32,-25-25-31</inkml:trace>
  <inkml:trace contextRef="#ctx0" brushRef="#br0" timeOffset="2.67881E6">24606 7069 0,'0'25'31,"0"0"-31,0 0 16,0 0-16,-25-1 16,25 1-16,0 0 0,0 0 15,-24 0-15,24 49 0,-25-49 16,25 0-16,0-1 0,-25 26 15,25-25-15,-25 24 0,25-24 0,0 0 16,-25 0-16,25 0 0,0-1 16,0 1-16,-24-50 31,24 1-31,0-1 16,-25 0-16,25 0 0,0-24 15,0-1-15,25 25 0,-25 0 16,24-49-16,1 49 15,0 0-15,0 1 0,-25-1 16,25 0-16,24 0 0,-24 0 16,0 1-16,0 24 0,-1-25 15,1 25-15,0 0 0,0 0 0,0 0 16,-1 0 0,-24 25-16,0-1 15,0 1-15,-24 0 16,24 0-16,-25 0 0,0-1 15,0-24-15,0 25 16,1-25-16,-1 0 16,0 0-16,25-25 31,25 1-31,0 24 16,-1-25-16,1 0 0,0 25 0,49-50 15,-49 50-15,0-24 0,0 24 16,0-25-16,0 25 0,-1 0 15,1-25-15,0 25 16,-25 25 15,0 24-15,0-24-16,0 0 16,0 25-16,0-26 15,0 1 1,-25-25-16,25 25 0,0-75 31,25 26-15,0-26-1,0 25-15,-25 0 16,24 1-16,1-1 0,0 0 16,0 25-16,0 0 15,-1 0-15,1 0 16,0 0-1,0 0-15,-25 25 32,0 0-17,-25-1-15,25 1 16,0 0 0,0 0-16,0 0 15,0-1 1,0 1-16,25-25 15,0 0 1,-1 0 0,1-25-1,-25-24-15,25 24 16,-25 0-16,0 0 0,0 1 16,0-1-16,0 0 0,-25 25 0,0-25 15,1 25-15,-1 0 16,25 25-1,0 0 1,25-25-16,-1 25 16,26-25-16</inkml:trace>
  <inkml:trace contextRef="#ctx0" brushRef="#br0" timeOffset="2.67903E6">25623 7169 0,'50'-25'15,"-174"50"-15,198-25 0,-24-50 16,-25 50-16,-50 0 31,0 0-31,0 25 16,0-25-16,1 25 0,-26 24 15,25-24-15,0 0 16,25 0-16,0-1 16,0 1-16,0 0 0,25-25 15,25 25-15,-25-25 16,-1 0-16,1 0 15,0 0-15</inkml:trace>
  <inkml:trace contextRef="#ctx0" brushRef="#br0" timeOffset="2.67988E6">25822 7342 0,'24'0'47,"1"0"-47,0 0 15,0 0-15,0-25 16,0 1-16,-1 24 16,-24-25-16,25 25 0,-25-25 15,0 0-15,-25 25 16,25-25-16,-24 25 0,-1 0 16,0 0-16,0 0 0,0 0 15,25 25-15,0 0 16,0 0-16,0 0 15,0-1 1,25-24-16,-25 25 0,25-25 16,0 0-16,24 0 0,-24 0 15,0 0-15,0 0 0,0-25 0,-1 25 16,51 0-16,-26-24 16,-24-1-16,0 25 0,25-25 15,-1 0-15,-49 0 0,25 25 16,-25-24-16,-25-1 15,0 25-15,-24 0 16,24 0 0,0 0-16,25 25 0,0-1 15,-25 1-15,25 0 16,0 0-16,0 0 0,25-25 16,0 24-16,0 1 15,0-25-15,-25 25 0,24-25 16,1 25-16,-74-25 31,24 0-31,25 25 0,-25-25 16,0 0-16,0 0 15,25-25 1,0 0 0,25 0-16,0 25 0,-25-25 15,25 25-15,49-24 0,-49-1 16,0 0-16,0 25 0,-1-25 15,1 25-15,25-25 0,-25 25 16,-1-24-16,1 24 0,0-25 16,-25 0-1,-25 25 1,0 25 0,1 0-1,-1-1-15,25 1 0,0 0 16,-25 0-16,25 0 15,0-1-15,25-24 0,-25 25 16,25 0-16,-1-25 0,-24 25 16,0 0 15,-24-25-31,-1 0 16,0 0-16,25-25 15,0 0-15</inkml:trace>
  <inkml:trace contextRef="#ctx0" brushRef="#br0" timeOffset="2.68005E6">26814 7293 0,'0'0'0,"25"0"0,-1 0 16,1 0-1,0 0-15,0 0 0,0 0 16,24 0-1,-24 0-15,0 0 0,0 0 0,0 0 16</inkml:trace>
  <inkml:trace contextRef="#ctx0" brushRef="#br0" timeOffset="2.68043E6">27484 6796 0,'0'0'0,"0"-24"0,0-1 16,-25 25-16,25 25 15,-25-1 1,0 1-16,25 25 16,-25-25-16,25 0 0,-24 24 0,-1 26 15,25-26-15,0-24 0,-25 25 16,25-26-16,0 26 0,-25-25 15,25 0-15</inkml:trace>
  <inkml:trace contextRef="#ctx0" brushRef="#br0" timeOffset="2.68075E6">27136 7119 0,'0'0'15,"-24"0"-15,24-25 16,24 25-16,26 0 15,-25 0-15,24 0 16,1 0-16,-25 0 0,24 0 16,-24 25-16,50-25 0,-51 0 15,1 0-15,-25 25 16,0 0-16,-25-1 16,1 1-16,-1 0 15,25 0-15,0 0 16,25-25-1,24 0 1,-24 0-16,-25-25 16,25 0-16,-25 0 0,25 25 0,-25-25 15,0 1-15,0-26 0,0 25 16,-25 0-16,25 1 0,-25 24 16</inkml:trace>
  <inkml:trace contextRef="#ctx0" brushRef="#br0" timeOffset="2.68093E6">27880 7169 0,'0'0'0,"25"0"47,0 0-47,0 0 16,0 0-16,-1 0 0,1 0 15,50 0-15,-50 0 0,-1 0 16,1 0-16,0 0 0</inkml:trace>
  <inkml:trace contextRef="#ctx0" brushRef="#br0" timeOffset="2.68229E6">28550 7094 0,'-25'0'15,"1"25"1,-1 0-16,25 0 16,-25 24-16,25 1 15,-25-25-15,25 24 0,-25-24 16,25 25-16,-49 24 0,49-49 16,-25 0-16,0-1 0,25 1 15,-25 0-15,25 0 0,-24-25 0,24-25 31,0 0-31,24 0 16,-24-24-16,25 24 0,0-25 16,-25 1-16,25 24 0,0-25 15,-25 1-15,49-26 0,-49 51 16,25-26-16,0 25 0,0 0 16,-1 1-16,26-1 0,-25 25 15,0 0-15,-1 0 16,1 0-16,25 0 0,-25 25 15,-25-1-15,0 1 0,24-25 16,-24 50-16,-24-25 0,-26-1 16,25 1-16,0-25 0,-24 25 15,24-25-15,0 25 0,0-25 16,1 0 0,24-25-16,0 0 15,24 25-15,26-49 0,-25 49 16,0-25-16,-1 25 0,1-25 0,25 25 15,-25-25-15,-1 25 16,1-25-16,0 25 0,0 0 16,0 0-16,-1 0 0,1 0 15,0 25-15,0 0 16,-25 0 0,0 0-16,0-1 15,-25 1-15,0 0 16,0 0-16,25-50 47,25 25-47,-25-25 0,25 0 15,0 1-15,0-1 0,-1 0 16,1 25-16,0-25 0,-25 0 16,50 25-16,-25-24 0,-1 24 15,1 0-15,0 0 0,0 0 16,0 0-16,-25 24 15,0 1 1,0 0-16,-25-25 16,25 25-16,-25-25 0,0 25 15,0-1-15,25 1 16,0 0-16,0 0 16,0 0-1,0-1-15,25-24 16,0 0-16,0 0 15,0 0-15,-25-24 0,24 24 16,-24-25-16,25 0 0,0 0 16,-25 0-1,0 1-15,0-26 0,0 25 0,-25 0 16,0 1 0,-24-1-16,24 25 15,25 25-15,0-1 16,50-24-16,-26 25 15,51 0 1,-50-25-16,-1 0 0,26 0 16,-25 0-16,24 0 0,1 0 0,-25 0 15,0 0-15,-1 0 16,-24-25 15,-24 25-31,-1 0 0,0 0 16,0 0-1,0 0-15,1 25 0,-1-25 16,0 25 0,25 0-16,0-1 0,-25 1 15,25 25-15,50-25 16,-25-1 0,-1-24-16,1 0 0,0 0 0,0 0 15,0 0-15,-1 0 0,1 0 16,25 0-16,-25 0 0,-1-24 15,1 24-15,0-25 0,0 0 16</inkml:trace>
  <inkml:trace contextRef="#ctx0" brushRef="#br0" timeOffset="2.68314E6">29964 7169 0,'-25'49'16,"50"-98"-16,-50 49 31,25 24-16,0 1-15,0 0 16,25-25-16,0 0 16,24 0-16,-24 0 0,0 0 15,0 0 1,0-25-16,-25 0 0,24 1 16,-24-1-16,0 0 0,-24 25 31,-1 0-31,0 0 0,0 0 15,25 25-15,-25-25 16,1 25-16,24-1 16,0 1-16,0 0 0,0 0 15,24-25-15,1 25 0,0-25 16,0 0-16,0 0 0,24 0 16,-24 0-16,0 0 0,0 0 15,24 0-15,-24 0 0,25-25 16,-1 0-16,-24 0 0,0 0 15,0 1-15,-25-1 16,0 0-16,0 0 16,-25 0-16,0 25 31,25 25-31,0 0 16,0 0-16,0 0 15,0-1-15,0 1 0,0 0 16,25 25-16,-25-26 15,0 1-15,25 0 0,0 0 16,-25 0-16,24 24 0,-24-24 16,25-25-16,-25 25 0,-25-25 15,1 0 1,-1-25 0,0 0-16,0 0 15,25 1-15,0-1 16,0 0-16,25 0 0,0 0 15,0 25-15,24-24 0,1 24 16,-25-25-16,-1 25 16,26-25-16,-25 25 0,49-25 0,-49 25 15,25 0-15,-26-25 0,1 25 16,25-24-16,-25 24 0,-1-25 16,-73 25-1,24 0 1,0 0-16,0 0 0,1 25 15,-1-1-15,0 1 0,0 0 16,25 0-16,0 24 0,0-24 16,0 0-16,0 0 0,0 0 15,25-1-15,-25 1 16,-25-25 0,0 0-16,1 0 15,-1-25-15,-25 25 0,25 0 16</inkml:trace>
  <inkml:trace contextRef="#ctx0" brushRef="#br0" timeOffset="2.68447E6">22845 8954 0,'0'-24'16,"25"24"62,0 0-62,0 0-16,-1 24 0,51-24 15,-50 0-15,24 0 0,-24 0 16,25 0-16,-26 0 0,51-24 15,-50 24-15,-25-25 16,-25 25 0,0 0-1,0 0 1</inkml:trace>
  <inkml:trace contextRef="#ctx0" brushRef="#br0" timeOffset="2.68531E6">24482 8458 0,'0'0'0,"0"-24"0,0 48 31,0 26-31,0-25 15,0 24-15,0-24 0,0 0 16,0 25-16,-25-26 0,1 26 16,-1 24-16,0-24 0,0 0 15,25-26-15,-25 26 0,1 0 16,24-25-16,-25-1 0,25 1 0,0-50 31,25 25-15,-1-49-16,-24 24 0,25 0 15,0 0-15,0 0 0,0 1 16,-1-26-16,1 50 0,0-25 16,0 0-16,0 25 15,-25 25 1,0 0-16,0 0 16,0 0-16,-25-1 0,25 1 15,-25 0-15,25 0 0,0 0 16,25-25-1,0 0 1,-1 0-16,1-25 0,25 0 16</inkml:trace>
  <inkml:trace contextRef="#ctx0" brushRef="#br0" timeOffset="2.68582E6">24780 8905 0,'25'-25'31,"-75"75"-31,75-75 0,-25 0 16,0 50-16,0 0 15,-25-25-15,25 24 0,0 1 0,0 0 16,0 0-16,25 0 16,0-25-16,24 0 15,-24 0 1,0-25-16,0 0 0,-25-25 16,0 26-16,0-1 15,0 0-15,-25 0 0,0 25 16,0-25-16,0 25 15,25 25 1,25-25 0,-25 25-16,50-25 0,-25 0 15,24 0-15,1 0 0,0 0 16,-26 0-16,1 0 0,0-25 16,0 25-16,0-25 0,-1 1 15,1 24-15,-25-25 16,-25 25-1,-24 0-15,24 25 16,0-25 0,25 24-16,0 1 15,0 0-15,25-25 0,-25 25 16,25 0-16,0-25 0,-1 24 16,1 1-16,-25 0 0,0 0 15,-25-25 1,25 25-16,-24-25 0,-1 0 15,-25 0-15,25 0 16,25-25-16,0-25 16,25 25-16</inkml:trace>
  <inkml:trace contextRef="#ctx0" brushRef="#br0" timeOffset="2.68602E6">25499 8657 0,'-248'223'0,"496"-446"0,-223 223 0,-25-25 16,25 25-16,-25-25 0,25 25 15,-25 25 1,0 25-16,0-26 16,0 26-16,-25-25 0,25 24 15,-25 26-15,25-50 16,-25-1-16,25 26 0,0-25 16,-25 0-16,1 24 0,24-24 15,-25-25-15</inkml:trace>
  <inkml:trace contextRef="#ctx0" brushRef="#br0" timeOffset="2.68615E6">25350 8954 0,'-24'-24'0,"98"173"0,-124-274 0,26 76 16,48 49 0,1 0-1,25 0-15,-25-25 0,24 25 16,-24 0-16,25 0 0,-1 0 15</inkml:trace>
  <inkml:trace contextRef="#ctx0" brushRef="#br0" timeOffset="2.6865E6">26045 8930 0,'0'0'0,"25"0"47,24 0-47,-24 0 0,0 0 16,0 0-16,24 0 0,-24 0 15,50 0-15</inkml:trace>
  <inkml:trace contextRef="#ctx0" brushRef="#br0" timeOffset="2.68684E6">27037 8657 0,'-50'25'16,"26"-1"-1,-1 1-15,0 25 0,0-1 0,25 1 16,-25-25-16,25 24 0,0-24 0,0 0 16,-24 50-16,24-51 0,0 1 15</inkml:trace>
  <inkml:trace contextRef="#ctx0" brushRef="#br0" timeOffset="2.68718E6">26640 8905 0,'0'0'0,"-25"-25"0,50 25 32,0 0-17,0 0-15,49 25 0,-49-25 16,0 0-16,24 0 0,-24 0 16,25 0-16,-1 25 0,1-25 15,-25 24-15,0-24 16,-25 25-1,-25-25-15,25 25 16,0 0-16,25 0 16,0-25-1,-1 0-15,1 0 16,0-25-16,-25 0 16,0 0-16,0 0 0,0 1 15,-25-1-15,0 0 0,1 0 16,-1 25-16,25-25 0,-25 1 0,0 24 15</inkml:trace>
  <inkml:trace contextRef="#ctx0" brushRef="#br0" timeOffset="2.68736E6">27434 8905 0,'0'0'0,"25"0"16,0 0 0,-1 0-16,26 0 15,-25 0-15,0 0 0,24 0 16,-24 0-16,25 0 16</inkml:trace>
  <inkml:trace contextRef="#ctx0" brushRef="#br0" timeOffset="2.68839E6">28302 8508 0,'0'0'0,"0"-25"0,-25 25 16,25 50-1,-24-25-15,-1-1 0,25 1 0,-25 50 16,0-26-16,0 1 0,25-25 15,-24 24-15,24 1 0,-25 24 16,0-49-16,25 0 16,-25 0-16,25 0 0,25-25 31,0-75-31,-25 50 16,25 0-16,-1 1 0,-24-1 15,50-25-15,-25 50 0,-25-25 16,25 25-16,-1-24 0,1 24 15,-25 24 1,0 26-16,0-25 16,-25-25-16,25 25 0,0-1 15,-24 1-15,24 0 0,-25 0 16,25 0 0,25-25-16,-1 0 15,1 0-15,0-25 16,25 0-16,-1 0 15,-24 0-15,0 25 0,0-24 16,-1-1-16,1 25 0,0-25 16,0 25-1,-50 0 1,0 25-16,0 24 16,25-24-1,0 0-15,0 0 16,25-25-16,25 0 15,-25 0-15,-1 0 0,-24-25 16,25 25-16,0-25 0,-25-24 16,0 24-1,0 0-15,-25 0 0,0 0 16,25 1-16,-24 24 0,48 0 31,1 0-31,0 0 16,0 24-16,24-24 0,-24 25 15,25-25-15,-25 0 0,-1 0 16,26 0-16,-25 0 0,0-25 16,-1 25-16,1 0 0,-25-24 15,0-1 1,-25 25-16,-24 0 16,24 0-16,0 0 15,25 25-15,-25-1 16,25 1-16,25 0 15,0 0 1,0 0-16,0-1 16,-1 1-16,-24 0 15,-24 0-15,-1-25 16,-25 0-16,50 25 16,-25-25-16,25-25 15,0 0-15,0 0 16,25 0-16</inkml:trace>
  <inkml:trace contextRef="#ctx0" brushRef="#br0" timeOffset="2.6886E6">29369 8607 0,'0'-25'0,"0"50"0,25-50 16,-25 1-16,0 48 31,0 1-31,-25 25 16,25-25-16,0-1 0,0 26 15,-25-25-15,25 24 0,-25 1 16,25 0-16,0-26 0,0 1 16,0 0-16,0 25 0,-25-50 15,25 25-15,0-50 16</inkml:trace>
  <inkml:trace contextRef="#ctx0" brushRef="#br0" timeOffset="2.68873E6">29245 8880 0,'0'-25'0,"49"174"0,-98-273 0,24 99 16,50 25 0,0 0-16,-1 0 0,26 0 15,-25 25-15,74-25 16,-74 0-16,24 0 0</inkml:trace>
  <inkml:trace contextRef="#ctx0" brushRef="#br0" timeOffset="2.69017E6">23292 10071 0,'0'0'0,"24"0"47,26 0-47,-25 0 0,0 0 15,-1 25-15,1-25 16,0 0-16,74 0 0,-49 0 0,-1 0 16,-24 0-16,25 0 0,24 24 15,-24-24-15,-25 0 0,0 0 16,-50 0-1</inkml:trace>
  <inkml:trace contextRef="#ctx0" brushRef="#br0" timeOffset="2.69094E6">24681 10021 0,'0'-25'15,"24"25"1,-24 25-1,0 0 1,0 0-16,-24 0 0,24-1 16,-25-24-16,25 50 15,0-25-15,0 0 0,-25-25 16,25 24-16,0 1 0,25-50 31,24 1-15,-49-1-16,25 0 0,0 0 15,25-24-15,-26 24 0,1 25 16,-25-25-16,25 25 0,0-25 16,0 25-16,0 0 15,-1 0 1,-24 25-16,0 0 16,0 0-1,0-1-15,0 1 0,-24 0 16,24 0-16,0 0 15,24-25 1,26 0-16,-25 0 0,0 0 16</inkml:trace>
  <inkml:trace contextRef="#ctx0" brushRef="#br0" timeOffset="2.69118E6">25251 10096 0,'-74'49'31,"148"-98"-31,-99 49 0,25 24 16,-24-24-16,24 25 15,0 0-15,24-25 16,-24 25-16,25-25 0,0 0 16,0 0-16,0 0 0,-1 0 15,-24-25-15,25 25 0,-25-25 16,0 0-16,0 1 0,-25-1 16,-24 0-1,24 25-15,0 0 0,50 0 31,0 25-31,0-25 16,-1 25-16,51-1 16</inkml:trace>
  <inkml:trace contextRef="#ctx0" brushRef="#br0" timeOffset="2.69174E6">25673 10145 0,'49'-49'16,"-247"73"-16,347 1 0,-100-99 31,-73 74-31,-1 0 0,0 0 15,0 0-15,0 0 16,1 25-16,-1-25 0,0 24 16,25 1-16,-25 25 15,25-25-15,25-1 16,25 1 0,-26-25-16,1 0 0,0 0 0,0-25 15,24 1-15,-24-1 0,0 0 16,-25 0-16,25 0 0,0 1 15,-1-26-15,1 25 0,-25 0 16,0 0-16,25 25 0,-25-24 16,0-1-16,-25 25 15,0 25 1,1-25-16,24 24 0,-25 1 0,25 0 16,-25 25-16,25-25 15,0-1-15,0 1 16,0 25-16,0-25 15,25-1-15,0-24 0,-1 0 16,26 0-16,-25 0 0,0 0 16,0 0-16,-1 0 0,51-74 15,-75 49-15,25 0 16,-1 1-16,-24-1 0,0 0 16,0 0-16,-24 0 0,-26 25 15,25 0-15,0 0 16,1 25-16,-1-25 0,25 25 15,-25 0-15,0 0 0,25-1 16,0 1-16,25 25 16,25-25-16,-26-1 15,1-24-15,0 0 0,25 0 16,-26 0-16,1-24 16,0 24-16,0-25 0</inkml:trace>
  <inkml:trace contextRef="#ctx0" brushRef="#br0" timeOffset="2.69199E6">26343 10220 0,'24'0'32</inkml:trace>
  <inkml:trace contextRef="#ctx0" brushRef="#br0" timeOffset="2.69232E6">26541 10096 0,'0'-25'0,"0"0"16,25 25-16,-25-25 16,25 25-1,-1 0 1,1 0 0,0 0-16,0 0 15,0 0 1,-1 0-16,1 0 15</inkml:trace>
  <inkml:trace contextRef="#ctx0" brushRef="#br0" timeOffset="2.6926E6">27112 9847 0,'24'-24'0,"-24"48"47,0 1-31,-24 25-16,24-25 0,0-1 0,0 1 15,0 0-15,0 0 16,-25 25-16,25-1 0,0-24 16,0 0-16,0 0 0,0-1 15,0 1-15,0 0 16</inkml:trace>
  <inkml:trace contextRef="#ctx0" brushRef="#br0" timeOffset="2.69291E6">27037 10096 0,'0'-50'16,"0"100"-16,0-125 16,25 75-16,0 0 15,0 0-15,-1 0 0,26 0 0,-25 0 16,0 0-16,24 0 16,-49 25-16,25-25 0,0 0 15,0 0-15,-25 25 0,0 0 16,0-1-16,-25-24 15,25 25-15,0 0 16,0 0-16,25 0 16,24-25-1,-24 0-15,-25-25 0,25 0 16,-25 0-16,0 0 16,0 1-16,-25-1 15,25 0-15,-25 0 0,0 25 16,25-25-1</inkml:trace>
  <inkml:trace contextRef="#ctx0" brushRef="#br0" timeOffset="2.69309E6">27657 10071 0,'-25'0'0,"50"0"31,-25 25-31,25-25 16,0 0-16,24 0 0,-24 0 16,0 0-16,0 0 0,0 0 15,-1-25-15,26 25 0</inkml:trace>
  <inkml:trace contextRef="#ctx0" brushRef="#br0" timeOffset="2.69355E6">28327 9872 0,'-25'0'15,"25"25"-15,-25-25 0,1 25 16,24 0-16,-25-1 0,25 1 16,0 0-16,-25 25 0,25-1 15,0-24-15,0 0 0,0 0 16,0 0-16,0-1 0,25 1 15,-25-50 1,49-24-16,-24 49 0,0-25 16,-25 0-16,50 0 0,-26 1 15,1 24-15,0-25 0,0 25 16,-25 25 0,-25-1-1,25 1-15,-25 0 16,25 0-16,50 0 15,-25-25 1</inkml:trace>
  <inkml:trace contextRef="#ctx0" brushRef="#br0" timeOffset="2.69403E6">28674 10120 0,'25'-24'32,"-124"98"-32,173-124 0,-74 26 15,0 48 1,0 26-1,0-25-15,25 0 16,0-25-16,0 0 16,-1-25-1,-24 0-15,25 0 16,-25 0-16,0 1 0,0-26 16,0 25-16,-25 0 15,75 25 16,-25 0-15,0 0-16,-1 0 0,26 25 16,-25-25-16,49 0 0,-49 0 15,25 0-15,-25 0 0,-1-25 16,1 0-16,-25 1 16,0-1-1,-25 25-15,1 0 0,-1 0 16,0 25-1,25-1-15,0 1 16,0 0-16,0 0 0,25 0 16,-25 0-16,25-1 0,-25 1 15,24 0-15,-24 0 16,0 0-16,-24-25 16,-26 0-16,25 24 0,0-24 0,0 0 15,1 0-15,24-24 16,0-1-1</inkml:trace>
  <inkml:trace contextRef="#ctx0" brushRef="#br0" timeOffset="2.69422E6">29642 9798 0,'0'0'0,"0"-25"0,0 50 31,0 0-31,0-1 0,0 1 15,0 50-15,-25-51 0,25 26 16,0 0-16,0-1 0,0 26 0,0-50 16,-25 24-16,25-24 15,0 0-15,0 0 0,0-1 16</inkml:trace>
  <inkml:trace contextRef="#ctx0" brushRef="#br0" timeOffset="2.69438E6">29518 10046 0,'74'248'16,"-148"-496"-16,74 223 0,24 25 16,1 0-16,50 0 0,-51 0 15,26 25-15,0-25 16,-1 0-16,1 25 0,49-25 16,-74 0-16,24 0 0,1 0 15,-25 0-15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4-11T05:23:00.1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6821 5308 0,'0'-25'0,"0"1"31,25 24-15,-25-25-1,0 50 63,0-1-62,25-24-16,-25 25 16,0 0-1,0 0 1,0 0-16,0-1 15,0 1-15,0 0 16,0 0-16,0 0 16,0 24-16,0-24 0,0 0 15,0 0-15,0-1 16,-25-24-16,25 25 16,0-50 15,0 1-16</inkml:trace>
  <inkml:trace contextRef="#ctx0" brushRef="#br0" timeOffset="929.1235">6896 5209 0,'-25'0'15,"25"-25"16,25 25 16,-25 25-31,25-25-16,-1 0 16,26 0-16,-25 0 15,0 0-15,-1 0 16,26 0-16,-25 0 0,24 0 15,-24 0-15,0 0 0,25 0 0,24 0 16,-49 0-16,24 0 0,1 0 16,0 0-16,-26 0 0,76 0 15,-51 0-15,1 0 0,-1 0 16,1 0-16,49 0 0,-49 0 16,-25 0-16,24 0 0,-24 0 15,25 25-15,-1-25 0,-24 0 0,0 0 16,0 0-16,0 0 15,-1 0 1,-24 25 78,-24-1-79,24 1-15,0 0 16,0 0-16,0 0 16,0-1-16,-25 1 0,25 0 15,0 0-15,0 0 0,0-1 16,0 1-16,0 25 16,0-25-16,25-25 0,-25 24 0,0 1 15,0 0-15,24 0 0,-24 0 16,-24-25 31,-1 0-47,0 0 15,0 0 1,0 0-16,1 0 0,-1-25 16,0 25-16,0 0 0,-49 0 15,24 0-15,0 0 0,1 0 16,-1 0-16,1 0 0,-51 0 15,51 0-15,-26 0 0,26 0 0,-1 0 16,1 0-16,-75 0 0,74 0 16,0 0-16,26 0 0,-26-25 15,0 25-15,50-25 0,0 0 16</inkml:trace>
  <inkml:trace contextRef="#ctx0" brushRef="#br0" timeOffset="2744.2352">6995 4341 0,'0'-25'16,"0"0"0,25 25-1,-25-25 1,-25 25 0,0 0-16,0 0 15,1 25-15,-1-25 0,0 25 16,0 0-16,0-25 0,25 25 0,0-1 15,0 1-15,25-25 16,-25 25-16,25-25 0,0 25 16,0-25-16,24 25 0,-24-25 15,0 24-15,0-24 0,-25 25 16,0 0 0,-25-25-16,0 0 0,-25 25 15,26-25-15,-1 0 0,0 0 16,0 0-1,50-25 1,25 25 0,24-25-1,-49 0-15,24 25 0,1-24 16,-50-1-16,25 25 0,0 0 16,-25-25-16,24 25 15,-24-25-15,-24 0 16,-1 25-16,0 0 15,0 25 1,0 0-16,25 0 16,0 0-1,0-1-15,25-24 16,-25 25-16,25-25 0,0 0 0,0 0 16,-1 0-16,1 0 0,0 0 15,0-25-15,24 1 16,-49-1-16,25 25 15,-25-25-15,0 0 16,0 50 15,0 0-31,0 0 16,0-1-16,0 1 16,0 0-1,25-25 1,-25-25-1,0 0 1,0-24 0,0 24-16,25 25 15,0 0 1,-1 0 0,1 0 15,0 0 0,-25-25-31,0 0 0,0 1 16,-25 24 15,0 0-15,25 24-16,-24-24 0,-1 0 15,25 25-15,-25-25 16,25 25-16,-25 0 15,25 0-15,0-1 16,-25-24-16,25 25 0,0 0 16,50-25-1,-25 0-15,24 0 16,-49-25-16,25 25 16,0-25-16,-25 1 0,25-1 15,0 0-15,-25 0 0,24 25 16,-24-25-16,0 1 0,25-1 15,-25 0-15,0 0 16,0 50 15,0 0-15,0 0-16,-25-25 16,25 49-16,0-24 15,0 0-15,0 0 16,0-1-16,25-24 0,0 0 15,0 0-15,0 0 16,-1-24-16,1-1 16,0 25-16,0-25 0,0 0 15,-25 0-15,0 1 0,0-1 16,-25 25 0,0 0-1,25 25-15,-25-25 16,25 24-16,-25-24 0,25 25 15,0 0-15,0 0 16,25-25-16,0 0 16,0 0-16,0 0 0,-1 0 15,1 0-15,0-25 0,0 25 16,0 0-16,-25-25 0,24 25 16,-48 25 15,24 0-16,0 0 1,24-25 0,1 0-16,0-25 15,0 25-15,-25-25 16,25 25-16,-25-25 0,25 25 16,-1-25-16,-24 1 0,25 24 15,-25-25-15,25 25 0,-25-25 16,25 25-16</inkml:trace>
  <inkml:trace contextRef="#ctx0" brushRef="#br0" timeOffset="3426.0083">6796 6350 0,'0'25'31,"0"0"-15,0-1-16,0 1 15,0 0-15,0 0 16,0 0-16,0 24 0,0-24 15,25 0-15,-25 0 0,0-1 16,0 1-16,0 0 0,0 0 16,0 0-16</inkml:trace>
  <inkml:trace contextRef="#ctx0" brushRef="#br0" timeOffset="3961.2972">6821 6400 0,'0'0'15,"25"0"17,0 0-32,25 0 15,-26-25-15,26 25 16,-25 0-16,24 0 0,1 0 0,49 0 15,-49 0-15,-1 0 16,26 0-16,-26 0 0,26 0 0,74 0 16,-75 0-16,0 0 0,-24 0 15,24 25-15,51-25 0,-76 0 0,-24 0 16,25 24-16,-26-24 16,1 0-16,0 25 0,0-25 15,-25 25 1,0 0-1,0 0 1,0-1-16,0 1 16,0 0-16,0 25 15,0-26-15,25 1 0,-25 0 16,0 0-16,24 0 0,-24-1 16,0 1-16,0 0 0,0 0 15,-24 0-15,24 0 0,-25-1 16,0-24-1,0 0 1,0 0-16,-24-49 0,-1 49 16,25-25-16,-24 25 0,-26-25 15,26 25-15,-100-25 0,74 0 16,1 25-16,0 0 0,-26-24 16,26 24-16,-75 0 0,75 0 15</inkml:trace>
  <inkml:trace contextRef="#ctx0" brushRef="#br0" timeOffset="4519.8611">6672 6524 0,'0'-25'0,"0"50"0,25-50 0,-25 0 16,25 0-1,-50 25 16,0 0-31,1 0 0,-1 25 16,0-25-16,-25 25 0,26-25 16,-1 0-16,0 0 15,0 0 1,25 25 62,0-1-78,0 1 0,-25-25 16,25 25-16,0 0 0,0 24 15,-24-24-15,24 0 16,0 0-16,0 24 0,0-24 16,0 0-16,0 0 15,24 0-15,1 0 16,0-25-16,25 0 15,-26 0-15,1 0 16,25 0-16,-25 0 0,24 0 16,26-25-16</inkml:trace>
  <inkml:trace contextRef="#ctx0" brushRef="#br0" timeOffset="5137.2525">8434 6499 0,'0'0'0,"-25"0"16,50 0 15,-1 0-15,1 0-16,0 0 0,-25 25 15,25-25-15,0 0 16,-25 24-16,49-24 0,-24 25 16,0 0-16,-25 0 15,0 0-15,0-1 0,0 1 16,0 0-16,0 25 16,0-26-16,0 1 0,0 0 15,0 0-15,0 25 0,0-26 16,0 1-16,0 0 0,0 0 15,-25 0-15,0-1 0,0 1 16,1 0-16,-1 0 0</inkml:trace>
  <inkml:trace contextRef="#ctx0" brushRef="#br0" timeOffset="6012.7985">6474 7665 0,'0'-25'16,"-25"25"-16,25 25 31,25-1-15,-25 1-16,0 0 0,0 25 16,0-1-16,0-24 0,0 0 15,0 24-15,0 26 0,0-50 16,-25 0-16,25-1 0,0 1 15,0 0-15,0 0 16</inkml:trace>
  <inkml:trace contextRef="#ctx0" brushRef="#br0" timeOffset="6586.3157">6499 7590 0,'0'0'0,"-25"0"0,50 0 16,24 0 0,-24 0-16,0 0 0,25 0 15,-26 0-15,26 0 0,49 0 0,-49 0 16,0 0-16,-1 0 0,1 0 16,24 0-16,50 0 0,-49 0 15,-1 0-15,25 0 0,-24 0 16,98 25-16,-98-25 0,24 25 15,-25-25-15,1 0 0,-1 25 16,50-25-16,-74 0 0,-1 24 0,-24-24 16,0 0-16,25 0 0,-50 25 15,24-25 1,1 0 31,-25 25-47,0 0 15,25 0-15,-25-1 16,0 1-16,0 0 0,0 25 16,-25-26-16,25 1 15,0 0-15,0 0 0,0 49 0,0-49 16,25 0-16,-25 0 0,0 0 16,0-1-16,25 1 0,-25 0 15,0 0 1,-25-25-16,0 0 15,0 0-15,1-25 0,-51 25 16,50-25-16,-24 25 0,24 0 16,-25 0-16,1 0 0,-50-25 15,24 25-15,25 0 0,-24 0 16,0 0-16,-1 0 0,-74 0 16,75 0-16,0 0 0,-1 25 15,1-25-15</inkml:trace>
  <inkml:trace contextRef="#ctx0" brushRef="#br0" timeOffset="7248.6256">6276 7739 0,'0'0'0,"24"0"16,-24-25-16,25 25 15,-25-25-15,-25 25 31,1 0-15,-1 0-16,0 0 16,-25 0-16,26 0 0,-1 0 15,0 0 1,25 25-16,0 0 31,0 0-31,0 0 16,0 24-16,0-24 15,0 0-15,-25 0 0,0-1 16,1 26-16,24-25 16,0 0-16,-25 0 0,0 24 15,0-49-15,25 25 16,0 0-16,0 0 16,25-25-16,25 0 15,-26 0-15,26 0 16,-25 0-16,24 0 0,-24 0 0,25 0 15,-25 0-15,49-25 0</inkml:trace>
  <inkml:trace contextRef="#ctx0" brushRef="#br0" timeOffset="7908.241">8458 7689 0,'25'-24'15,"0"24"-15,0 0 16,24 0-16,-49 24 16,25-24-16,0 0 0,0 0 15,24 0-15,-24 0 0,0 25 16,0-25-16,0 0 0,-1 0 0,1 25 15,0-25-15,-25 25 0,25 0 16,-25 24 0,0-24-16,0 0 15,0 0-15,0 24 0,0-24 16,0 0-16,0 0 0,0 24 0,0-24 16,0 25-16,0-25 15,-25-1-15,25 1 16,-25 0-16,0-25 31,1 0-31,-1-25 0,0 25 0,0-25 16,0 25-16,-49 0 15</inkml:trace>
  <inkml:trace contextRef="#ctx0" brushRef="#br0" timeOffset="8558.5694">6127 9029 0,'0'0'0,"0"25"32,-25 0-17,25-1-15,0 1 0,0 25 16,0-25-16,0-1 0,0 1 0,0 25 15,0-25-15,25 49 16,-25-24-16,0-26 0,0 1 16,25 0-16,-25 25 0,0-26 15,0-48 1</inkml:trace>
  <inkml:trace contextRef="#ctx0" brushRef="#br0" timeOffset="9317.5943">6226 8905 0,'0'0'16,"0"-25"-16,25 25 31,0 0-31,-1 0 16,26 0-16,-25 0 0,24 25 15,-24-25-15,25 0 0,49 0 16,-25 0-16,-24 0 0,24 0 16,-24 0-16,25 0 0,73 0 15,-48 25-15,-26-25 0,25 0 16,-24 0-16,24 0 0,99 24 0,-99-24 16,-24 0-16,24 0 15,-24 25-15,73-25 0,-73 0 16,-26 0-16,1 0 0,0 0 15,-1 0-15,1 0 0,-25 0 0,-1 0 16,1 0-16,0 0 0,0 0 16,0 25-1,-1-25-15,1 0 16,-25 25-16,25-25 0,0 0 16,0 25-16,-1-25 0,1 25 15,-25-1 1,-25-24-1,1 0 1,24 25-16,-25-25 16,25 25-1,0 0-15,0 0 16,0-1-16,-25 26 16,25-25-16,0 24 0,0-24 15,0 0-15,0 0 0,0 24 16,0 1-16,0-25 0,0 0 15,0-1-15,0 51 0,25-50 0,-25-1 16,0 1-16,25 0 0,-25 25 16,-25-50 15,0 0-31,0 0 0,0 0 16,-24-25-16,24 25 0,-49-25 15,24 0-15,-24 25 0,24-25 16,-24 25-16,-75-24 0,74 24 15,-24 0-15,0 0 0,0-25 16,-25 25-16,-75-25 0,100 25 16,0 0-16,0-25 0,24 25 0,-49-25 15,75 1-15,24 24 0,0 0 16,0-25-16,50 0 16</inkml:trace>
  <inkml:trace contextRef="#ctx0" brushRef="#br0" timeOffset="9932.4033">8830 8954 0,'25'0'16,"0"0"0,0 0-16,0 0 0,-1 0 15,26 0-15,-25 25 0,25-25 16,-26 0-16,26 0 0,-25 0 0,49 25 16,-49-25-16,0 0 0,-25 25 15,0 0 1,-25 0-1,25-1-15,0 1 16,-25 0-16,25 0 0,0 24 16,0-24-16,0 25 0,0-1 15,0-24-15,25 25 0,-25 49 16,0-74-16,0 24 16,0 1-16,25-25 0,-25 49 15,0-49-15,0 0 0,0 0 16,-25-25-16,0 0 0,0 24 15,1-24-15,-1 0 0,0 0 16,-25-24-16,26 24 0,-26 0 16,25-25-16,-25 25 0,1-25 15,-75 25-15,49-25 0,26 25 16,-26-25-16,1 1 0</inkml:trace>
  <inkml:trace contextRef="#ctx0" brushRef="#br0" timeOffset="10603.6624">6102 8979 0,'0'0'0,"-25"0"15,0 0-15,1 0 16,-1 0-16,0 0 16,0 0-16,0 0 0,1 0 15,24 25-15,-25-25 0,-25 25 16,25-25-16,0 25 16,1-25-1,24 25 1,24-1-1,-24 1-15,0 0 16,0 0-16,0 0 16,0-1-16,-24-24 0,24 25 15,-25 0-15,25 0 0,0 0 16,0-1-16,0 1 16,0 0-16,0 0 0,25 0 0,-1-1 15,1-24-15,0 0 16</inkml:trace>
  <inkml:trace contextRef="#ctx0" brushRef="#br0" timeOffset="11109.87">5730 10368 0,'0'25'31,"25"0"-31,-25 0 16,0 0-16,0 24 15,0-24-15,0 0 0,0 24 16,0-24-16,-25 0 0,25 25 0,0-26 16,0 1-16,0 0 0,0 0 15,25-25-15,-1 0 16,-24-25-16</inkml:trace>
  <inkml:trace contextRef="#ctx0" brushRef="#br0" timeOffset="11855.9052">5904 10319 0,'24'0'15,"-48"0"-15,48-25 16,1 25-16,25 0 0,-25 0 15,-1 0-15,1 0 0,25 0 16,-1 0-16,26 0 0,-1 0 16,-24-25-16,24 25 0,1 0 15,98 0-15,-74-25 16,1 25-16,-1 0 0,25 0 0,0 0 16,124 0-16,-99 0 0,-25 0 0,0 25 15,0-25-15,-25 0 16,100 0-16,-100 0 0,0 25 15,-25-25-15,-24 0 0,49 0 16,-74 0-16,0 0 0,0 0 16,-25-25-16,0 50 47,0 0-32,0 0 1,24-1-16,1 1 15,-25 0-15,25-25 0,-25 25 16,25 0-16,0-1 16,-1 1-16,-24 0 15,0 0-15,0 0 16,0-1-16,25 1 16,-25 0-16,0 0 15,25-25-15,-25 25 0,0-1 16,0 1-16,0 0 0,0 0 15,-25 0-15,25-1 0,-49 51 16,24-26-16,0-24 0,0 25 16,0-1-16,1 51 0,-1-75 15,25 24-15,-25-24 16,25 0-16,-25 24 0,0-24 16,1-25-16,-1 0 15,0 0-15,0 0 0,0-25 16,1 25-16,-1-24 15,-74-1-15,24 0 0,26 25 0,-26-25 16,-24 0-16,-75 1 0,75-1 16,-25 25-16,25-25 0,0 25 15,-25-25-15,-100 0 0,100 25 16,25-25-16,-25 25 0,25 0 16,-25 0-16,-99 0 0,123 0 15,1 0-15,25 25 0,-1-25 16,1 0-16,49 0 0</inkml:trace>
  <inkml:trace contextRef="#ctx0" brushRef="#br0" timeOffset="12636.2195">8930 10294 0,'24'0'47,"1"0"-32,0 0-15,0 25 0,0-25 16,0 0-16,24 0 0,-24 0 16,0 0-16,0 0 15,24 0-15,-24 25 16,0-25-16,0 0 15,-1 24-15,1-24 16,0 25-16,-25 0 16,0 0-1,-25 0 1,25-1-16,0 1 16,0 0-16,0 0 0,25 24 15,-25-24-15,0 0 0,25 0 16,-25 0-16,0 24 0,0-24 0,0 0 15,0 24-15,0-24 16,0 25-16,0 24 0,0-49 16,0 25-16,0-26 0,0 26 0,25 25 15,-25-51-15,0 1 0,0 0 16,24 0-16,-24 0 0,0-1 16,-24 1-16,-1 0 15,0-25-15,-49 0 0,49 0 16,0 0-16,-25 0 0,1 0 15,-1-50-15,-49 26 0,49-1 0,-24 0 16</inkml:trace>
  <inkml:trace contextRef="#ctx0" brushRef="#br0" timeOffset="13469.4339">5655 10492 0,'-24'-24'16,"24"-1"-16,-25 25 16,25-25-1,-25 25 1,0 0 0,0 0-1,1 0-15,-1 25 0,-25-25 16,25 0-16,1 0 0,-1 25 15,0-25-15,0 0 16,25 24-16,-25-24 0,25 25 47,0 0-47,0 0 16,0 0-16,-24-1 15,24 1-15,0 25 0,0-1 0,0-24 16,0 0-16,0 25 0,0-1 15,0 1-15,-25-25 0,25-1 16,0 1-16,0 25 0,0-25 16,0-1-16,0 1 0,49 0 15,-24-25 1,0 0-16,0 0 0,24-25 16,-24 25-16,74-49 0,-49-1 0,24 25 15,-24 0-15</inkml:trace>
  <inkml:trace contextRef="#ctx0" brushRef="#br0" timeOffset="14877.4847">9723 5209 0,'0'-25'31,"-24"50"-15,-1 0-16,25 0 15,0-1-15,-25 1 0,25 25 16,-25-25-16,25 24 0,0-24 16,-25 0-16,25 0 0,0-1 15,0 1-15,25-74 47,-25 24-47,0 0 16,25-25-16,0 26 0,-25-1 15,25-50-15,-25 51 0,24-1 16,-24 0-16,25 25 0,-25-25 16,0 50-1,0 49 1,25-49-16,-25 0 0,0 0 16,0 24-16,25 26 0,0-50 0,-25-1 15,0 26-15,24-25 16,-24 0-16,0-1 0,0 1 15</inkml:trace>
  <inkml:trace contextRef="#ctx0" brushRef="#br0" timeOffset="15002.1788">9624 5482 0,'0'-25'0,"0"50"0,25-50 31,0 25-31,0 0 0,24 0 15,-24 0-15,49 0 0</inkml:trace>
  <inkml:trace contextRef="#ctx0" brushRef="#br0" timeOffset="16211.0327">9599 6524 0,'0'-25'0,"25"25"31,0 0-31,0 0 16,0 0-16,24 0 0,-24 0 16,25 0-16,-26 0 15,26 0-15,0 0 0,-26 0 16,1 0-16,0 0 0,0 0 16,-50 0-1,-25 0 1,26 0-16,-1 0 0,0 0 15,0 0 1,0 0-16,1 0 16,48 49 46,-24-24-46,0 0-16,0 25 15,0-26-15,0 1 0,0 0 16,0 25-16,0-26 16,0 1-16,0 0 15,0 0-15,-24 0 0,24 24 16,0-24-16,0 0 16,0 0-16</inkml:trace>
  <inkml:trace contextRef="#ctx0" brushRef="#br0" timeOffset="17942.0505">9872 7590 0,'0'0'0,"0"25"47,0 0-32,0 0-15,0-1 0,0 26 0,0-25 16,0 0-16,0 24 0,0-24 16,0 25-16,0-26 0,0 1 15,-25 0-15,25 0 16,0-50 15,0 0-31,0 0 0,25 1 16,-25-1-16,0 0 0,0-49 15,25 49-15,-25 0 0,0 0 16,0 0-16,0 1 16,0 48-1,25-24-15,-25 25 16,25 0-16,-25 0 0,24 0 15,1 24-15,0-24 0,0 0 16,0-25-16,0 25 0,-1-1 16,1-24-16,0 0 15,0 0-15,-25-24 16,0-1-16,0 0 16</inkml:trace>
  <inkml:trace contextRef="#ctx0" brushRef="#br0" timeOffset="18097.4744">10244 7590 0,'0'-25'16,"0"50"15,0 0-31,0 0 0,0 0 16,0-1-16,0 26 0,0 0 16,0-1-16,0-24 0,0 25 15,0-26-15,0 26 0,0 0 16</inkml:trace>
  <inkml:trace contextRef="#ctx0" brushRef="#br0" timeOffset="18899.5493">9947 9153 0,'0'-25'0,"0"0"16,0 50 15,0 0-31,0 0 16,0 0-16,0-1 0,0 1 16,0 50-16,0-51 0,-25 26 0,25-25 15,0 24-15,0-24 16,0 25-16,0-25 0,-25-1 0,25 1 15,0-74 17,0-1-32,0 25 15,25-24-15,-25 24 0,0-25 16,0 1-16,25-26 0,-25 50 16,24-24-16,-24 24 0,0 0 15,25 0-15,0 25 0,-25-24 16,25 24-16,0 0 0,0 0 15,-1 49 1,1-49-16,-25 25 0,0 0 16,25 0-16,-25 24 15,0-24-15,0 0 0,0 0 0,0-1 16,-25 1-16,-24 25 0,24-25 16,0-25-16,0 24 15,-25-24-15,26 0 16,-1 0-16,25-24 15,25-1 1,-1 0 0</inkml:trace>
  <inkml:trace contextRef="#ctx0" brushRef="#br0" timeOffset="19229.8319">10468 9153 0,'24'0'0,"-24"-25"16,0 50 15,0 0-15,0 0-16,0 24 16,0-24-16,0 0 0,0 0 0,-24-1 15,24 26-15,0 0 16,0-1-16,0 1 0,0-25 15,0-1-15,0 1 16,0 0 0,24-25-16,1 0 0,0 0 15,0 0 1,0-25-16,-1 0 0,1 25 16,0 0-16,0 0 0,0-24 15,-1 24 1</inkml:trace>
  <inkml:trace contextRef="#ctx0" brushRef="#br0" timeOffset="20020.6452">10170 11088 0,'0'0'0,"0"-25"0,0 0 15,0 0 1,25 25-16,-25 25 31,0 0-31,0 0 16,0-1-16,0 1 16,0 50-16,0-50 0,0-1 15,0 1-15,0 0 0,0 25 0,0-26 16,0 1-16,0 0 15,0-50 1,0 0-16,0 1 16,0-1-16,-25-25 0,25 1 15,0-1-15,0 0 0,0 1 16,0-51-16,0 76 0,25-26 16,-25 0-16,0 26 0,0-1 15,25-25-15,-1 50 0,-24-25 16,25 25-16,0 0 15,0 0-15,0 0 0,-1 25 0,1 0 16,25 0-16,-25 0 16,-25-1-16,24 1 0,-24 0 15,0 25-15,-24-26 16,-1 1-16,0-25 0,0 25 16,-24 0-16,-1-25 0,25 0 15,0 0-15,1 0 0,-1 0 0,-25-25 16,25 0-16,1 0 15,24 1 1,24-1 0</inkml:trace>
  <inkml:trace contextRef="#ctx0" brushRef="#br0" timeOffset="22122.0613">6102 5407 0,'-25'0'15,"0"0"1,-24 0-16,24 25 15,0-25-15,0 25 16,1-25-16,-1 25 0,0 0 16,0-1-16,-25 26 15,26-25-15,-1 0 0,0 24 16,25-24-16,-25 25 16,0-1-16,1 1 0,24-25 0,0 24 15,0-24-15,0 0 0,0 25 16,0-26-16,24-24 0,-24 25 15,25 0-15,-50-25 32,1-25-32,24 0 15,-25 25-15,0-24 0,0 24 16,0-25-16,1 0 16,-1 25-1,25 25 1,-25-25-16,25 25 0,0 24 15,-25-24-15,25 25 0,0-26 16,0 1-16,0 25 0,25-1 16,-25 1-16,25-25 0,0 0 15,-25-1-15,24 1 0,26 0 16,-25-25-16,0 0 16,-1 0-16,1 0 15,-25-50-15,25 26 16,-25-1-16,0 0 15</inkml:trace>
  <inkml:trace contextRef="#ctx0" brushRef="#br0" timeOffset="22706.5546">5383 6821 0,'0'-25'16,"-25"25"-1,0 25 17,25 0-32,0 0 0,-25 0 0,25 0 15,-25-1-15,1 51 0,-1-26 16,25 1-16,-25 0 0,25-26 16,0 76-16,0-76 0,0 1 15,0 0-15,0 0 0,25 0 16,0-1-16,-25 1 0,24-25 15,-24 25-15,0-50 32,0 0-17,-24 1-15,24-1 0,-25 25 16,25-25-16,-25 25 0,25-25 16,0 0-16,-25 25 0,25 25 31,0 0-16,0 0-15,0 24 0,0-24 16,0 0-16,25 0 0,-25 0 0,25-25 16,0 49-16,-25-24 0,24-25 15,-24 25-15,25-25 0,0 0 16,0 0-16,0 0 0,-1 0 16,-24-25-16,25 25 0</inkml:trace>
  <inkml:trace contextRef="#ctx0" brushRef="#br0" timeOffset="23106.5088">5085 8161 0,'-25'0'0,"50"0"0,-50-25 16,0 50 15,25 0-31,0-1 16,0 1-16,-24 0 0,24 0 15,-25 24-15,25-24 0,0 25 0,0-25 16,0 24-16,0-24 16,0 49-16,0-24 0,25-25 15,-25 0-15,24 24 0,-24 1 16,0-25-16,25-1 0,-25 1 0,0 0 16,0 0-16,0-50 31</inkml:trace>
  <inkml:trace contextRef="#ctx0" brushRef="#br0" timeOffset="23310.0217">4887 8756 0,'-25'0'0,"0"0"16,25 25 0,0 0-16,-25-1 15,25 1-15,25 25 16,-25-25-16,25-1 0,0 1 0,-1 0 15,1 0-15,25 0 0,-25 0 16,-1-25-16,1 0 0,25 0 16,-50-25-16,25 25 15,-25-25-15,24 0 0,-24 0 16,0 0-16</inkml:trace>
  <inkml:trace contextRef="#ctx0" brushRef="#br0" timeOffset="23834.1776">4787 9426 0,'0'-25'0,"-25"25"31,25 25-31,-24-25 16,24 25-16,-25-1 0,0 51 15,0-50-15,25-1 0,0 26 16,-25-25-16,25 74 0,0-49 15,0-26-15,0 26 0,0 0 16,0-1-16,25 26 0,-25-26 16,25-24-16,0 50 15,0-51-15,-1 1 0,-24 0 16,25-25-16,0 0 16,-25-25-16</inkml:trace>
  <inkml:trace contextRef="#ctx0" brushRef="#br0" timeOffset="23998.7522">4564 10170 0,'0'25'0,"0"0"16,0-1-16,0 1 16,0 0-16,25 0 0,0 0 15,24-1-15,-24 1 0,0-25 0,-25 25 16,25-25-16,-1 0 0,26 0 15,-25-25-15</inkml:trace>
  <inkml:trace contextRef="#ctx0" brushRef="#br0" timeOffset="26355.3576">1786 7243 0,'0'0'0,"25"0"31,24-25-31,-24 25 16,0 0 0,0-49-16,0 49 0,-1-25 0,-24 0 15,25 0-15,-25 0 16,0 1-16,0-1 0,-25 0 16,1 25-16,24-25 15,-50 25-15,25 0 16,0 25-16,1 25 15,-1-26-15,25 1 0,0 0 0,0 0 16,0 0-16,0 24 0,0-24 16,25 0-16,-25 0 0,0-1 15,49 1-15,-24-25 16,0 0-16,24 0 16,-24-49-1,0 49-15,0-25 0,-25-25 16,25 1-16</inkml:trace>
  <inkml:trace contextRef="#ctx0" brushRef="#br0" timeOffset="26675.5409">2133 7069 0,'25'-49'0,"-25"24"16,0 50 15,0 49-15,0-49-16,0 0 15,0 0-15,0 24 0,0-24 0,0 0 16,0 0-16,-25-1 0,25-48 31,0-1-15,25-25-16,0 25 0,-25 1 15,25-1-15,-25 0 0,24 0 16,1 25-16,-25-25 0,0 50 16,0 0-1,0 0-15,0 0 16,0 24-16,0-24 15,25 0-15,0 0 16,0-25-16,-1 0 16,1 0-16,0 0 15,25-25-15,-26 0 0</inkml:trace>
  <inkml:trace contextRef="#ctx0" brushRef="#br0" timeOffset="27008.6609">2604 7144 0,'0'-25'15,"25"25"-15,-25-25 0,0 0 16,0 1-16,-25 24 15,1 0-15,-1 0 16,0 24-16,0-24 0,0 25 16,1 0-16,24 0 15,0 0-15,-25-25 0,25 24 16,0 1-16,25-25 0,24 0 16,-24 0-16,25-25 15,-26 25-15,1-24 16,0 24-16,0-25 0,0 25 15,0-25-15,-1 0 0,-24 0 16,0 50 15,-24-25-31,-1 25 16,25 0-16,0 0 16,25-1-1,-1-24 1,26 0-16,-50-24 0,25 24 15,0-25-15,-1 0 16,1 0-16</inkml:trace>
  <inkml:trace contextRef="#ctx0" brushRef="#br0" timeOffset="28210.4868">2902 7069 0,'0'0'0,"25"0"16,-25-24-1,-25 24 1,0 24-16,25 1 16,25-25 15,0 0-31,-25-25 15,25 25-15,0 0 0,-25-24 16,0-1-16,0 50 47,0-1-47,0 1 0,0 0 16,0 0-16,0 0 0,-25 74 15,25-74-15,0 24 0,0 1 0,0-1 16,0-24-16,-25 74 0,25-74 15,0 25-15,0-25 0,0 24 16,0 1-16,-25-25 0,25-1 16,0-73-1,0 24 1,0-25-16,0 26 0,25-26 0,-25-49 16,0 49-16,25-24 15,-25 24-15,0 1 0,0-51 16,0 51-16,0-1 0,0 25 15,25 1-15,-25-1 0,24-25 16,-24 25-16,25 25 0,0 0 16,0 0-16,0 25 15,-25 0 1,0 0-16,0 0 0,0-1 16,-25 1-16,25 0 15,-25 0-15,0-25 0,25 25 16,-25-25-16,50 0 31,-25-25-15,25 0-16,0 0 0,24 0 15,-49 1-15,25 24 0,0-25 0,0 0 16,0 25-16,-25-25 16,24 25-1,-24 25 16,0 0-31,25 0 16,0-25 15,-25-25-15,25 25-16,-25-25 0,-25 75 47,25-26-47,0 1 15,0 0-15,0 0 16,-25 24-16,25-24 16,0 0-16,0 0 0,0 0 15,25-1-15,-50-24 32,0 0-17,1 0 1,-1-24-16,25-1 15,0-25-15,25 25 16,-25 1-16,24 24 0,1-25 16,25 0-16,-50 0 0,25 25 15,-1-25-15,1 1 16,0-1 0,-25 50-1,0-1 1,0 26-1,0-25-15,0 0 16,0-1-16,25-24 31,0-24-31,-1-1 16,-24 0-16,25 0 16,0 0-16,-25 50 31,0 0-16,0 0 1,25-25 0,0 0-1,-25-25 1,24-25-16,-24 26 0,0-1 16,0 0-16,25 0 0,-25 0 15</inkml:trace>
  <inkml:trace contextRef="#ctx0" brushRef="#br0" timeOffset="28379.0522">3721 6796 0,'0'0'0,"25"-24"0,-25-1 0,0 50 47,0-1-47,-25 26 0,25-25 16,0 25-16,0-26 16,0 26-16,0 0 0,0-1 15,0-24-15,0 0 0,0 0 16,0-1-16,25 1 0,-25 0 0,24-25 15,1 0-15</inkml:trace>
  <inkml:trace contextRef="#ctx0" brushRef="#br0" timeOffset="28651.7953">4043 6970 0,'0'0'0,"0"-25"0,-25 1 15,1 24 1,-1-25-16,0 25 15,25 25 1,-25-25-16,25 24 0,0 1 16,0 0-16,-25 0 0,25 0 15,25-25 1,0 0 0,0-25-1,0 25-15,-25 25 16,0 24-16,0-24 15,0 0 1,24-25 0</inkml:trace>
  <inkml:trace contextRef="#ctx0" brushRef="#br0" timeOffset="28836.3134">4192 6772 0,'0'-25'0,"0"50"0,0-75 0,0 100 31,0-26-31,0 1 0,-25 25 16,25-25-16,0 0 0,0 49 0,0-49 15,0 0-15,0 24 0,0-24 16,0 0-16,0 0 0,0-1 16,-25-24-1</inkml:trace>
  <inkml:trace contextRef="#ctx0" brushRef="#br0" timeOffset="29091.6424">4043 6995 0,'0'0'0,"50"0"31,-25 0-15,-1 0-16,26 0 15,-25 0-15,0 0 0,-1 0 16,1-25-16,25 25 0,-25 0 15,-1 0-15,1 0 16,-25 25-16,0 0 16,-25 0-1,25-1-15,0 1 16,0 0 0,-24-25-16,24-25 15</inkml:trace>
  <inkml:trace contextRef="#ctx0" brushRef="#br0" timeOffset="29583.7279">4266 6846 0,'0'0'0,"0"-25"0,-24 25 15,24 25 1,0 0-16,24-25 16,1 25-16,0-25 0,0 0 15,24 25-15,1-25 0,-25 0 16,0 0-16,-1 24 0,1-24 15,25 0-15,-25 0 16,-25 25-16,0 0 0,-25 0 16,0 0-1,25-1-15,-25 1 0,25 0 16,0 0 0,50-25-16,-25 0 15,-25-25-15,24 25 16,1-74-16,0 74 0,-25-25 15,0-25-15,0 25 16,0-24-16,-25 49 0,0-25 16,1 25-1,24 25 1,0 0-16,24-25 16,1 0-1,0 24 1,0-24-16,0 0 15,-1 0-15,1 0 16,0 25 0,-25 0-16,25-25 15,-25 25-15,25-25 0,0 0 16,-1 25-16,1-25 0,0 0 16,0 0-16,24 0 0,1-25 15</inkml:trace>
  <inkml:trace contextRef="#ctx0" brushRef="#br0" timeOffset="56308.8268">11088 5407 0,'24'0'125,"26"0"-109,-25 0 0,0 0-16,0 0 0,24 0 15,-24 0-15,0 0 16,0 0-16,-1 0 0,1 0 15,25 0-15,-25 0 0,-1 0 16,26 0-16,-25 0 0,49 0 16,-24 0-16,-25 0 15,74 0-15,-50 0 0,-24 0 0,0 0 16,25 0-16,-1 0 16,-24 0-16,0 0 0,0 0 15,-1 0-15,1 0 16,0 0-16,0 0 15,0 0 1,-50 0 15,0 0-15</inkml:trace>
  <inkml:trace contextRef="#ctx0" brushRef="#br0" timeOffset="56605.0585">11956 5259 0,'25'0'16,"-1"0"-1,1 24-15,0-24 0,0 0 16,0 0-16,24 50 0,-24-25 15,0-25-15,-25 25 0,25-25 16,-25 24-16,0 1 0,0 0 16,-25 0-16,25 0 15,-25-25-15,-25 24 0,26-24 16,-1 25-16,0-25 0,-25 25 16,1-25-16,49 25 0,-25-25 15,0 0-15,0 0 0</inkml:trace>
  <inkml:trace contextRef="#ctx0" brushRef="#br0" timeOffset="58853.2652">12973 5308 0,'25'0'16,"-1"-25"15,1 25 1,-25 25-17,0 0 1,0 0-16,0 0 15,0-1-15,0 1 0,0 0 16,0 25-16,0-26 16,0 1-1,-25-25-15,25-25 47,0 1-47,0-1 0,25 0 16,-25 0-16,0 0 15,50 1-15,-50-1 16,25 0-16,-1 25 16,1-25-16,0 25 15,-25 25 1,0 25-16,25-50 0,-25 24 16,0 1-16,0 0 0,0 25 15,0-26-15,0 1 16,0 0-16,25-50 31,0 0-15,-1 1-1,1-26-15,0 50 16,0-25-16,-25 0 16,25 1-16,-1 24 15,-24 24 1,0 1-16,0 0 15,0 0-15,25 0 0,-25-1 16,0 1-16,0 0 0,0 0 16,0 0-16,25-1 15,0-24 1,-25-24 0,25 24-1,-25-25-15,24 25 16,-24-25-16</inkml:trace>
  <inkml:trace contextRef="#ctx0" brushRef="#br0" timeOffset="59163.4618">13692 5556 0,'25'-25'31,"0"25"-15,0-24-16,-1-1 15,1 0-15,-25 0 16,0 0 0,-25 1-16,1 24 15,-1 0-15,0 24 16,0 1-16,0 0 16,25 0-16,0 0 15,0-1-15,0 1 16,25 0-1,0-25-15,0 0 0,0 0 16,-1 0-16,1 0 16,25 0-16,-25-25 0,-1 25 15</inkml:trace>
  <inkml:trace contextRef="#ctx0" brushRef="#br0" timeOffset="59529.5835">14139 5383 0,'0'0'15,"24"-25"-15,1 0 0,-25 0 16,25 25-16,-25-25 15,-25 25 1,0 0 0,1 0-16,-1 25 15,0-25-15,0 25 16,25 0-16,0 0 0,-25-25 16,25 24-16,0 1 15,25 0 1,0 0-16,0 0 15,0-25-15,-25 24 0,24-24 16,1 0-16,0 0 16,-25 25-16,-25 0 31,0-25-15,1 0-16,-26 0 0,25 0 15,0 0 1,1 0-16,-1 0 0,0 0 15,50-25 1,0 0 0</inkml:trace>
  <inkml:trace contextRef="#ctx0" brushRef="#br0" timeOffset="59945.1463">14610 5333 0,'0'0'0,"0"-25"0,0 0 32,-25 25-17,0 0 1,1 0-16,-1 25 0,0-25 0,0 0 16,0 25-16,1 0 15,24 0 1,0-1-1,24-24-15,1 25 16,0-25-16,0 0 0,0 25 16,-1-25-16,1 0 0,0 25 15,-25 0 17,-25-1-17,0-24-15,1 0 16,-26 25-16,25-25 0,0 0 15,1 0-15,-1 0 16,25 25-16,-25-25 0,25-25 31,25 0-31,0 1 16,-1 24-16,26-25 16</inkml:trace>
  <inkml:trace contextRef="#ctx0" brushRef="#br0" timeOffset="61016.9272">15106 5407 0,'0'0'0,"0"-24"15,0-1 1,-25 25 15,0 0-31,1 0 16,-1 0-16,-25 0 0,25 25 15,1-25-15,-1 0 16,0 0-16,0 24 0,0 1 0,1 0 16,24 0-1,0 0-15,24-1 16,1-24-16,0 0 16,25 0-16,-26 0 0,1 0 15,0-24-15,0 24 0,24-50 16,-24 25-16,0 0 15,-25 1-15,-25 24 32,0 0-32,25 24 0,-24-24 15,24 25-15,-25-25 0,25 25 16,0 0-16,0 0 0,0-1 16,25-24-1,-1 0-15,1 0 0,0 0 16,0 0-16,0 0 0,49-24 15,-49-1-15,24 25 16,-24 0-16,25 0 0,24-25 16,-49 0-16,0 25 0,0 0 0,0-25 15,-1 1-15,-24-1 16,0 0-16,-24 0 16,-1 25-1,0-25-15,0 25 16,-24 0-16,24 0 0,0 0 15,0 25-15,0-25 0,0 0 0,25 25 16,-24 0-16,24 0 16,0-1-16,24 1 0,1 0 15,0-25-15,0 25 16,0-25-16,24 25 0,-24-1 16,0-24-16,0 25 15,-25 0-15,25 0 0,-25 0 16,0-1-16,0 51 15,0-50-15,0-1 16,0 1-16,0 0 0,-25 0 0,25 0 16,0 0-16,-25-25 15,0 0-15,0 0 16,25-25-16,0 0 16,0 0-16,0 0 15,50 0-15,-50 1 16,50-1-16,-26 0 0,1 25 15,25-25-15,-25 0 0,24 1 0,-24-1 16,25 25-16,-26-25 0,1 0 16,0 25-16,0-49 0,0 49 15,-1-25-15,-24 0 0,25 25 16,-25-25-16,25 0 0,-25 1 16,0-1-1,-25 25-15,0-25 16,1 25-1,-1 0-15,0 25 0,0-25 16,0 49-16,1 1 16,-1-50-16,25 25 0,0 0 15,0-1-15,25 1 0,24 0 16,-24-25 0,0 25-16,49-25 0,-24 0 0,-25 0 15,24 0-15,-24-25 16,25 25-16,-1-25 0,-24 0 0,0 1 15,-25-1-15,-50 25 16,25 0-16</inkml:trace>
  <inkml:trace contextRef="#ctx0" brushRef="#br0" timeOffset="67107.4139">17165 5135 0,'0'0'0,"-25"0"16,0 24 47,25 1-63,-25 0 15,25 0 1,-24 0-16,24-1 0,-25 1 15,25 25-15,-25-1 16,25-24-16,0 25 0,0-25 16,0-1-16,0 51 0,25-50 0,-25-1 15,25-24-15,-1 25 0,-24 0 16,50 0-16,-25-25 0,0 0 16,-25 25-16,24-25 0,1 0 15,0-25-15,0 0 16</inkml:trace>
  <inkml:trace contextRef="#ctx0" brushRef="#br0" timeOffset="67604.1804">17388 5283 0,'0'-24'15,"0"48"16,0 1-15,0 0-16,0 0 0,0 0 16,0-1-16,0 1 0,0 25 15,0-25-15,0-1 0,0 1 16,0 0-16,0 0 0,0 0 16,0-1-16,0 1 15,0-50 1,-25-49-1,25 49-15,0 0 16,0 1-16,0-26 0,0 25 16,0-49-16,25 49 0,-25 0 15,0 0-15,25 1 0,-25-1 16,0 0-16,25 25 0,-25-25 16,24 25-16,1 0 0,0 0 15,0 25 1,0 0-16,-25 0 0,25-25 15,-25 24-15,0 1 16,0 0-16,-25 0 16,0 0-16,0-25 15,0 0-15,0 24 0,1-24 16,-1 0-16,25-24 16,0-1-1,25 25 1</inkml:trace>
  <inkml:trace contextRef="#ctx0" brushRef="#br0" timeOffset="67862.5818">17859 5209 0,'0'0'0,"0"25"31,-24 0-31,24-1 16,0 1-16,0 25 15,0-25-15,0 24 16,0-24-16,0 0 0,0 0 16,0 24-16,0-24 0,0 0 15,-25 0-15,25-1 0,-25 1 16,25 0-16,0-50 31,0 0-31,0 1 0,0-1 16,0-25-16,25-24 0</inkml:trace>
  <inkml:trace contextRef="#ctx0" brushRef="#br0" timeOffset="68087.002">17859 5259 0,'0'0'0,"0"-25"0,0 0 16,0 0-1,25 25-15,0 0 16,25 0 0,-50 25-16,24-25 15,1 25-15,0 0 0,0-1 0,-25 1 16,0 0-16,25 0 0,-25 0 15,0-1-15,0 26 0,-50-50 16,50 25-16,-25 0 0,0-1 16,-24 1-16,24-25 15,0 0-15,25 25 0,-25-25 16,1 0-16,24-25 16,0 0-1</inkml:trace>
  <inkml:trace contextRef="#ctx0" brushRef="#br0" timeOffset="68486.9635">18355 5259 0,'0'0'0,"0"24"31,-24 1-15,24 0-16,0 0 0,0 0 15,0-1-15,0 1 0,0 0 0,0 0 16,0 0-16,0-1 16,24 1-16,26-25 15,-25 0-15,24 0 16,-24-25-16,25 1 16,-25-1-16,0 0 0,-1 0 0,-24 0 15,25 1-15,0-26 0,0 25 16,-25 0-16,0 1 0,25 24 15,-25 24 17,-25 1-32,25 0 0,-25 0 0,25 0 15,0-1-15,0 26 0,0-25 16,0 24-16,0-24 0,0 0 16,0 25-16,0-26 15,25-48 1</inkml:trace>
  <inkml:trace contextRef="#ctx0" brushRef="#br0" timeOffset="68774.2222">19075 5060 0,'25'0'15,"-25"25"1,24 0-16,-24 0 0,25 24 16,0-24-16,-25 0 0,25 24 15,0 51-15,-25-76 0,24 26 16,-24 0-16,0-26 0,0 76 15,0-76-15,-49 1 0,49 0 0,-25 25 16,-25-50-16,-24 49 0,49-49 16</inkml:trace>
  <inkml:trace contextRef="#ctx0" brushRef="#br0" timeOffset="72504.2415">11212 6772 0,'25'0'172,"-1"0"-156,1 0-1,0 0 16,0 0-15,0 0 0,-1 0-16,1 0 15,0 0-15,0 0 16,0 0-16,-1 0 16,1 0-16,0 0 15,0 0 1,0 0-16,-1 0 15,1 0-15,0 0 0,0 0 16,0 0-16,-1 0 16,1 0-16,0 0 15,0 0 1,0 0 0,-1 0-16,1 0 15,0 0-15,0 0 16,0 0-16,-1 0 15,1 0-15,0 0 16,0 0-16,0 0 16,-1 0-1,1 0-15,0 0 32,0 0-17,-25-25 16</inkml:trace>
  <inkml:trace contextRef="#ctx0" brushRef="#br0" timeOffset="72842.3638">12005 6623 0,'0'0'0,"25"0"32,0 0-32,0 25 15,0-25-15,-1 0 16,1 24-16,0-24 0,0 0 16,-25 25-16,25-25 15,0 25-15,-25 0 16,24-25-16,-24 25 15,0-1-15,0 1 0,0 0 16,-24-25-16,24 25 16,-25-25-16,25 25 0,-25-25 15,0 25-15,0-1 16,0-24-16,1 0 0,24 25 0,-25-25 16,0 0-16</inkml:trace>
  <inkml:trace contextRef="#ctx0" brushRef="#br0" timeOffset="75560.2654">17190 6350 0,'-25'0'31,"50"0"31,-25 25-62,24-25 16,1 0-16,0 0 16,0 0-16,24 0 15,-24 0-15,0 0 16,0 0 0,0 0 15,-50 0 16,0 0-47,0 0 15,0 0 1</inkml:trace>
  <inkml:trace contextRef="#ctx0" brushRef="#br0" timeOffset="76186.9129">17289 6375 0,'25'0'15,"-1"0"17,-24 25 15,-24-25 15,24 24 188,0 1-250,0 0 16,0 0-16,-25-25 15,25 49-15,0-24 16,0 0-16,0 0 0,0 0 16,0-1-16,0 1 0,0 0 0,0 0 15,0 0-15,0-1 16,0 1-1,0-50 17,25 1-32,-25-1 15,24 0 1,-24 0-16</inkml:trace>
  <inkml:trace contextRef="#ctx0" brushRef="#br0" timeOffset="76576.9123">17686 6499 0,'25'0'16,"-25"-25"-16,24 25 15,-24-25 1,-24 25 15,-1 0-31,0 0 16,0 0-16,0 25 15,1-25-15,24 25 0,-25 0 16,25-1 0,0 1-16,-25-25 0,25 25 15,0 0-15,0 0 0,0-1 16,25-24-16,-25 25 0,49-25 15,-24 25-15,0-25 0,0 0 16,-25 25-16,25-25 0,-1 0 16,1 0-16,0 0 0,0 0 15,-25-25-15,25 25 16,-25-25-16,24 0 0,-24 1 16</inkml:trace>
  <inkml:trace contextRef="#ctx0" brushRef="#br0" timeOffset="77014.9275">17909 6449 0,'0'0'0,"0"-25"15,0 50 17,0 0-32,25 0 0,-25 0 15,0-1-15,0 1 16,0 25-16,0-25 0,0-1 0,0 1 15,0 0-15,0 0 16,-25 0 0,25-50-1,-25 0 1,25-25-16,0 26 16,0-1-16,-25 0 0,25 0 15,0-24-15,0-1 0,0 25 0,0 0 16,0 1-16,0-1 15,25 0-15,0 25 0,0 0 16,0 0-16,-1-25 0,26 25 16,-25 0-1,0 25-15,-1 25 0,1-26 16,-25 1 0,0 0-16,-49 0 15,24 0-15,0-25 0,0 0 16,-24 24-16,24-24 0,0-24 31</inkml:trace>
  <inkml:trace contextRef="#ctx0" brushRef="#br0" timeOffset="77263.1737">18281 6325 0,'0'0'0,"25"-25"16,0 25 0,-1 0-16,1 25 0,0 0 15,-25 0-15,25 0 16,-25 24-16,0-24 16,0 0-16,0 0 0,0-1 15,-25 26-15,25-25 0,0 0 0,0-1 16,-50 1-16,1 0 15,24 0-15,0-25 0,-24 0 16</inkml:trace>
  <inkml:trace contextRef="#ctx0" brushRef="#br0" timeOffset="77680.7744">17115 6226 0,'-25'0'31,"1"0"-31,-1 25 0,-25 0 16,50-1-16,-25 1 16,1 0-16,24 25 15,0-26-15,-25 1 0,25 0 16,0 0-16,0 24 0,0 1 15,0-25-15,25 0 0,-25-1 16,49 1-16,-24 0 0,25 0 16,-26 0-16,1-1 0,25-24 15,-25 0-15,24 25 0</inkml:trace>
  <inkml:trace contextRef="#ctx0" brushRef="#br0" timeOffset="78648.2671">13891 6300 0,'0'-24'0,"0"-1"32,24 25-32,-48 0 47,-26 0-32,25 0 1,0 25-16,1-25 0,-1 0 15,0 0-15,25 24 0,-25-24 16,25 25-16,-25-25 0,25 25 0,0 0 16,0 0-1,25-1-15,0 1 16,0 0 0,24 0-16,-24 0 0,0-25 15,0 24 1,0 1-16,-50-25 31,0 25-31,-25-25 16,1 0-16,24 0 15,0 0-15,0 0 16,1 0-16,-1 0 16,25-25-1,25 25 16,-1-25-31,1 25 0,0 0 16,25-24 0</inkml:trace>
  <inkml:trace contextRef="#ctx0" brushRef="#br0" timeOffset="78967.1987">13990 6499 0,'0'0'0,"-25"0"15,50 0 17,24 0-32,-49-25 0,25 25 15,0 0-15,0-25 0,-25 0 16,0 1 0,0-1-1,-25 25-15,0 0 16,-24 0-16,24 0 15,25 25-15,-25-1 16,25 1 0,0 0-16,-25-25 0,25 25 0,0 24 15,25-24 1,25-25 0,-26 0-16,1 0 0,0 0 15,0 0-15</inkml:trace>
  <inkml:trace contextRef="#ctx0" brushRef="#br0" timeOffset="79383.8323">14461 6424 0,'0'0'0,"0"-24"0,0-1 0,0 0 15,-25 25 1,1 0-16,-1 0 0,0 0 16,0 0-16,0 0 0,25 25 15,-49 0-15,24-25 0,0 24 16,0 1-16,25 0 15,0 0 1,25-25-16,25 0 16,-26 0-16,1 0 0,0 0 15,25-25-15,-25 25 16,-25 25 31,0 24-47,0-24 0,0 0 15,0 0-15,0 0 16,0 24-16,0-24 0,0 0 0,0 0 16,-25 24-16,25-24 15,-25-25-15,0 0 16,0 25-16,0-25 0,1 0 16,-1 0-16,0-50 15,0 25-15,0 1 0,25-1 16,0 0-16,0-25 15,25 50-15,-25-24 16</inkml:trace>
  <inkml:trace contextRef="#ctx0" brushRef="#br0" timeOffset="80942.9704">14585 6424 0,'25'-24'16,"-25"48"15,0 1-15,0 0-16,0 25 15,0-26 1,0 1-16,-25 0 16,25-50 15,25 25-31,0-25 15,-25 1-15,0-1 16,25 0-16,-1 25 0,-24-25 16,0 0-16,25 25 15,-25-24-15,0 48 32,25 1-17,-25 0-15,0 0 0,0 0 16,0-1-16,0 1 15,0 0 1,25-25 0,0-25-16,24-24 15,-49 24-15,25 25 16,-25-25-16,25 0 16,-25 0-16,25 25 15,-25 25 16,-25 0-15,25 0 0,0 0-16,0-1 15,0 1-15,25-25 16,-1 0-16,1 0 16,0 0-16,25 0 15,-26 0-15,1-25 0,0 25 16,25-24-1,-26 24-15,-24-25 0,25 25 0,-25-25 16,25 25-16,-25-25 0,0 0 16,-25 1-1,0 24 1,1 0 0,-1 0-16,25 24 0,-25-24 15,0 25-15,25 0 16,0 0-16,0 0 15,0-1-15,25 1 16,-25 0-16,25-25 16,24 0-16,-24 0 15,0 0-15,-25-25 16,25 25-16,0-25 0,-1 1 0,1 24 16,-25-25-16,25 25 0,-25-25 15,25 0-15,-25 0 16,0 1-1,0-1 1,0 50 15,0-1-31,0 1 16,0 0 0,-25 0-16,25 0 0,0-1 15,25-24 16,0 0-15,0-24-16,-1-1 0,-24 0 16,25 0-16,0-24 0,-25 24 15,25-25-15,-25 25 16,0 50 15,-25-25-31,25 50 16,0-25-16,0-1 15,0 1-15,0 0 0,0 0 16,0 0-16,25-1 16,0-24-1,-1 0 1,1 0-16,0 0 0,0-24 16,0-1-16,-1 25 0,1-50 15,0 25-15,-25 1 16,0-1-16,25 0 0,-25-25 15,25 26-15,-25-1 0,0 0 16,24 0-16,-24 0 0,0 1 16,0-1-16,0 0 15,0 50 32,0 24-31,-24-49-16,24 25 0,0 0 15,0 0-15,0 0 0,0-1 16,0 1-16,0 0 0,-25 0 16,25 24-1,0-24-15,0 0 0,0 0 16,0 0-16,0-1 0,0 1 16,0 0-1,0 0-15,0 0 16,0-1-1,25-24-15,-25-24 32,0-1-17,0 0-15,0 0 16</inkml:trace>
  <inkml:trace contextRef="#ctx0" brushRef="#br0" timeOffset="81115.5188">15652 6449 0,'-25'0'16,"50"0"-16,-25-25 31,25 25-31,-1 0 0,1 0 16,25 0-16,-25 0 0,-1 0 16,1 0-16,0-24 0,0 24 15,0 0-15,-25-25 16</inkml:trace>
  <inkml:trace contextRef="#ctx0" brushRef="#br0" timeOffset="82592.9592">17289 7144 0,'0'-25'31,"0"50"0,0 0-15,-25-25-16,25 49 16,0-24-16,0 0 15,0 0-15,0 24 16,0-24-16,25-25 0,-25 25 0,25 0 16,-25-1-16,24-24 15,-24 25-15,25-25 16,0 0-16,0-25 15,-25 1-15,25-1 16,-1-25-16,-24 25 16,25 1-16,-25-1 0,25 0 15,-25 0-15,0 0 0,0 1 16,0 48 15,0 1-15,0 0-16,0 25 15,0-26 1,0 1-16,25 0 16,-25 0-16,0 0 0,25-1 15,0 1 1,-1-25 0,-24-25-1,25 1-15</inkml:trace>
  <inkml:trace contextRef="#ctx0" brushRef="#br0" timeOffset="83046.7832">17735 7218 0,'0'0'0,"0"-25"0,0 1 15,0 48 17,0 1-17,0 0-15,0 25 16,0-26-16,0 1 0,0 0 15,0 0-15,0 24 16,0-24-16,0 0 16,-24 0-16,24 0 15,0-50 1,0 0 0,0 0-1,0-24-15,0 24 0,0 0 0,0 0 16,0-24-16,0 24 0,24-25 15,-24 25-15,0 1 16,25-1-16,0 25 16,0 0-1,0 25-15,-1-1 16,-24 1-16,25 0 0,-25 25 16,0-26-1,0 1-15,-25 0 16,1 0-16,-1-25 15,0 25-15,0-25 0,0 0 16,25-25 0,0 0-1</inkml:trace>
  <inkml:trace contextRef="#ctx0" brushRef="#br0" timeOffset="83498.6153">18033 7144 0,'0'0'0,"0"25"31,0-1-15,0 1-16,0 0 0,0 0 16,0 24-16,0-24 15,0 0-15,-25 0 0,25 0 16,0 24-16,0-24 15,0 0 1,0 0-16,0-50 31,0 0-15,0 0-16,0 0 0,0 1 16,0-51-16,25 50 0,-25-24 15,0 24-15,0 0 0,0 0 0,25-24 16,0 24-16,-1 0 15,1 25 1,0 0-16,-25 25 16,25-25-16,-25 25 0,0 0 15,25-1-15,-25 1 0,0 0 16,0 0-16,-25-25 0,25 25 16,-50-25-16,50 24 0,-49-24 15,49 25-15,-25-25 0,0 0 16,0-25-1,25 1-15</inkml:trace>
  <inkml:trace contextRef="#ctx0" brushRef="#br0" timeOffset="83773.3428">18430 7045 0,'0'0'0,"0"24"31,25-24-31,-25 25 16,24-25-16,1 25 0,-25 0 16,25 0-16,-25-1 0,0 1 15,25 0-15,-25 25 0,0-26 16,0 1-16,0 0 0,0 0 15,-25 0-15,-25-1 0,50 1 16,-24 0-16,-26-25 0,25 25 16</inkml:trace>
  <inkml:trace contextRef="#ctx0" brushRef="#br0" timeOffset="84167.9816">17214 7045 0,'0'0'0,"-24"0"16,-1 24-1,0-24-15,25 25 16,-25-25-16,25 25 0,-25 0 16,25 0-16,-24-1 0,24 1 0,0 0 15,-25 25-15,25-26 0,0 1 16,0 0-16,0 0 0,0 0 15,0 24-15,25-24 0,-25 0 16,24 0-16,1-25 0,25 49 16,-25-49-16,-1 25 0,1-25 15</inkml:trace>
  <inkml:trace contextRef="#ctx0" brushRef="#br0" timeOffset="85339.3754">13543 7069 0,'0'-24'16,"0"48"31,25 1-47,-25 0 15,0 0-15,0 0 16,0-1-16,0 1 0,0 0 15,0 25-15,0-26 0,0 1 16,0 0-16,0 0 0,0 0 16,0-1-16,0 1 0,0-50 78,0 1-78,25 24 0,-25-25 15,0 0 1,0 0 0,0 0-1,0 1 1,0-1 0,-25 25-1,0 0 1,1 0-16,-1 0 15,0 25-15,0-25 16,0 24-16,1-24 0,24 25 16,-25 0-16,25 0 15,-25-25-15,25 25 16,0-1-16,0 1 16,25-25-16,-25 25 0,49-25 15,-24 0-15,0 25 0,0-25 16,0 0-16,-1 0 0,1 0 15,0 0-15,0-25 16,0 0-16,-1 25 16,-24-25-16,25 25 15,-25-24-15,0-1 16</inkml:trace>
  <inkml:trace contextRef="#ctx0" brushRef="#br0" timeOffset="85756.3006">14015 7317 0,'0'0'0,"24"-24"16,-24-1-16,0 0 15,-24 0 1,-26 25-1,25 0-15,25 25 0,-25-25 16,1 25-16,-1-25 0,0 25 16,0-1-16,0-24 0,25 25 15,-24 0-15,24 0 0,24 0 16,26-25 0,-25 0-16,24 0 15,-24 0-15,-25-25 16,50 25-16,-25-25 15,-25 0-15,24 25 16,-24 25 15,0 0-15,0 0 0,25-1-16,0-24 15,0 0 1,0 0-16,-25-24 15,24-26-15</inkml:trace>
  <inkml:trace contextRef="#ctx0" brushRef="#br0" timeOffset="85936.8449">14238 7218 0,'0'0'0,"25"-25"0,-25 1 15,0-1-15,24 0 16,-24 0-16,0 50 31,0 0-31,0 0 16,-24-1-16,24 1 0,0 25 15,0-25-15,0-1 0,0 1 0,0 0 16,-25 0-16,25 24 0,0-24 16,0 0-16</inkml:trace>
  <inkml:trace contextRef="#ctx0" brushRef="#br0" timeOffset="86112.3751">14163 7317 0,'0'0'0,"-24"0"16,48 0 15,26 0-31,0 0 16,-26 0-16,1 0 16,25 0-16,-25 0 0,24 0 15,-24 0-15,25-24 0,-25 24 16,49 0-16,-24 0 0</inkml:trace>
  <inkml:trace contextRef="#ctx0" brushRef="#br0" timeOffset="86489.4034">14833 7268 0,'-25'0'0,"1"-25"16,-1 25-16,0 0 0,0 0 16,0 0-16,1 0 0,-1 25 15,-25 0-15,25-1 16,1-24-16,24 25 15,-25 0-15,25 0 0,0 0 16,25-25 0,-1 0-16,1 0 15,0-25-15,0 25 16,24-25-16,-49 0 0,25 25 16,0-25-16,0 1 0,-25-1 15,25 25-15,-25-25 16,-25 25-1,25 25 1,-25-25-16,25 49 0,0-24 16,0 0-16,0 0 15,25 0-15,0-25 16,-25 24-16,24-24 16,-24-24-1,0-1 1</inkml:trace>
  <inkml:trace contextRef="#ctx0" brushRef="#br0" timeOffset="87037.5725">15156 7293 0,'0'0'0,"0"-25"16,0 0-16,0 0 15,0 0 1,-25 25-16,0 0 16,0 0-16,0 25 15,1-25-15,-26 25 16,25 0-16,0 0 0,1-25 0,24 24 16,-25-24-16,25 50 0,0-25 15,25-25 1,-1 0-16,1 0 15,0 0-15,0 0 0,0 0 16,24-25-16,-24 0 16,0 0-16,0 25 0,-25-24 15,24 24-15,1 0 16,-25-25-16,0 50 31,0-1-31,0 1 16,0 0-16,0 0 15,0 0-15,0 24 0,0-24 16,0 0-16,0 0 0,0-1 16,0 1-16,0 25 0,0-25 15,-25-1-15,25 1 16,-24 0-16,24 0 0,-25-25 16,0 0-16,0 0 15,0 0-15,1 0 0,24-25 16,-25 25-16,25-25 0,0 0 15,0 1-15,0-1 16,25 0-16,24-25 0,-24 26 16,0-1-16,0 0 0</inkml:trace>
  <inkml:trace contextRef="#ctx0" brushRef="#br0" timeOffset="87695.6873">15379 7342 0,'0'0'0,"0"-25"0,25 25 15,-25 25 32,0 0-47,0 0 0,0 0 16,0-1-1,0 1-15,0-50 47,0 1-47,0-1 16,25 0-16,-25 0 0,0 0 15,0 1-15,0-1 0,0 0 16,0 0-16,24 25 0,1 0 31,-25 25-15,25-25-16,0 0 16,0 25-16,-1-25 0,1 0 15,0 0-15,0 25 0,0-25 16,24 0-16,-24 0 0,0 0 15,0 0 1,-1 0-16,-24-25 31,-24 25-15,-1-25-16,0 25 16,0 0-1,0 25-15,1 0 0,24-1 16,-25-24-16,25 25 0,-25 0 15,25 0-15,0 0 0,0-1 16,25 1 0,0-25-16,-1 0 15,1 0-15,25-25 16,-50 1-16,25 24 0,-25-25 16,24 25-16,-24-25 0,25 0 15,-25 0 1,-25 50 15,25 0-31,0 0 16,0 0-16,0-1 15,25-24 1</inkml:trace>
  <inkml:trace contextRef="#ctx0" brushRef="#br0" timeOffset="88171.4573">15974 7293 0,'0'24'32,"0"1"-17,0 0-15,-25-25 0,25 50 16,0-26-16,0 1 16,25-25 30,0-25-46,0-24 16,0 24-16,-25 0 16,24 0-16,1 1 15,-25-1-15,25 25 16,-25 25 0,0-1-1,0 26-15,-25-50 16,25 25-16,0 0 15,0-1 1,25-48 0,0-1-1,0 25-15,-25-25 0,24 0 16,1 0-16,0 1 16,0-1-16,-25 50 46,0-1-46,0 1 0,0 25 16,49-50-16,-24 25 16,0-25-16,0 24 0,74-24 15,-49 0-15</inkml:trace>
  <inkml:trace contextRef="#ctx0" brushRef="#br0" timeOffset="100294.215">18852 6648 0,'-25'0'16,"50"0"78,-1 0-94,1 0 0,25-25 15,-25 25-15,24 0 16,26-25-16,-1 0 0,-24 25 16,-1 0-16,1-25 0,49 25 15,-49-24-15,-26 24 0,1 0 16,0 0-16,0 0 0,0 0 0,-50-25 15,-25 25 1,25 0 0,1 0-16,-1 0 0,0 0 15,0 0-15</inkml:trace>
  <inkml:trace contextRef="#ctx0" brushRef="#br0" timeOffset="100500.68">19000 6449 0,'-24'0'16,"-1"25"0,25 0-16,0 0 15,-25-1-15,25 1 16,0 25-16,0-25 16,0-1-16,25-24 0,-25 25 15,25 0-15,-1-25 0,1 0 16,0 25-16,0-25 0,0 0 15,-1 25-15</inkml:trace>
  <inkml:trace contextRef="#ctx0" brushRef="#br0" timeOffset="100758.018">19075 7268 0,'0'0'0,"25"0"16,-1 0-16,1 0 15,0 0-15,0 0 0,24 0 0,1 0 16,-25 0-16,0 0 15,-1-25-15,1 0 0</inkml:trace>
  <inkml:trace contextRef="#ctx0" brushRef="#br0" timeOffset="100969.4802">18976 7119 0,'0'0'0,"-25"0"0,25 25 16,0 0-16,0-1 16,25 1-16,-1-25 15,1 25-15,25-25 0,-1 25 16,-24-25-16,0 0 0,0 25 16,0-25-16,24 0 0,-24 0 15</inkml:trace>
  <inkml:trace contextRef="#ctx0" brushRef="#br0" timeOffset="101757.7643">19100 7144 0,'0'0'0,"-25"0"0,0 25 16,0-1 0,25 1-1,-25 0-15,25 0 16,0 0-16,0-1 0,25 1 16,0 0-16,0 0 15,0 0 1,-1-25-16,1 0 15,0 24-15,0-24 0</inkml:trace>
  <inkml:trace contextRef="#ctx0" brushRef="#br0" timeOffset="103073.7941">21406 5680 0,'0'0'0,"0"-25"0,0 1 16,0 48 15,0 1-15,0 0-16,-24 25 15,24-26-15,0 1 0,0 0 16,0 0-16,-25 25 0,25-1 15,0-24-15,0 0 0,25 0 0,-25-1 16,24 1-16,1-25 0,0 25 16,0-25-16,0 0 15,24-25-15,-24 0 16,0 1-16,-25-1 0,25 0 16,-1 0-16,1-24 0,-25 24 0,0 0 15,25 25-15,-25 25 31,0 0-15,0-1-16,0 1 0,0 0 16,0 0-16,25 0 0,0-1 15,0 1-15,-1-25 0,-24 25 0,25-25 16,0 0-16,0 0 16,-25-25-16,25 25 0,-25-49 15,24-1-15,-24 25 0,25 0 16,-25 1-16,0-1 0,0-25 15,0 0-15,0 26 0,0-1 16,-25 0-16,1 0 16,-1 25-16,0 0 15,25 25-15,0 0 16,0 0-16</inkml:trace>
  <inkml:trace contextRef="#ctx0" brushRef="#br0" timeOffset="103278.2659">22175 5904 0,'0'0'0,"0"24"16,-24-24 0,24 25-16,-25 0 15,25 0-15,0 0 16,0-1-1,0-48 1,0-1 0</inkml:trace>
  <inkml:trace contextRef="#ctx0" brushRef="#br0" timeOffset="103604.7705">22126 5730 0,'25'25'47,"-1"-1"-47,1-24 16,0 25-16,0-25 15,-25 25-15,25-25 0,-25 25 16,24-25-16,-24 25 16,0 0-16,0-1 15,0 1-15,25 0 16,-25 0-1,25-25 1,-25-25 0,25 25-16,-25-25 15,25 0-15,-25 1 16,24 24-16,-24-25 0,25 0 16,-25 0-16,25 25 15</inkml:trace>
  <inkml:trace contextRef="#ctx0" brushRef="#br0" timeOffset="103894.0236">22671 6028 0,'0'-25'31,"0"0"-31,25 0 15,0 0 1,-25 1-16,0-1 16,-25 25-1,0 0-15,1 0 16,-1 25-16,0-1 16,25 1-16,0 0 15,25-25-15,-25 25 16,49-25-16,-24 0 0,-25 25 15,25-25-15,0 0 0,0 0 16,0-25-16,-1 0 0</inkml:trace>
  <inkml:trace contextRef="#ctx0" brushRef="#br0" timeOffset="104180.2796">23044 5779 0,'24'-24'15,"-48"24"16,-1 0-31,25 24 0,-25-24 16,0 0 0,25 25-16,0 0 0,0 0 15,0 0 1,0 0-16,50-25 0,-50 24 0,25-24 16,-1 0-16,-24 25 0,25-25 15,0 25-15,0 0 16,-75-25 15,25 0-31,1 0 0,-1 0 16,0 0-16,0 0 15,25-25-15,0 0 16</inkml:trace>
  <inkml:trace contextRef="#ctx0" brushRef="#br0" timeOffset="105109.5156">23316 5531 0,'0'0'16,"0"-24"-16,0 73 31,0 1-31,0-25 16,0-1-16,0 1 0,-24 25 15,24-25-15,0 49 0,0-49 16,0 0-16,0 0 0,-25-1 15,25 1-15,0 0 0,25-25 16,-1 0 0,1-25-16,0 0 15,0 1-15,0-1 0,-1 0 16,-24 0-16,25 0 0,-25 0 16,25 1-16,0 24 0,-25-25 15,0 50 1,0-1-16,0 1 15,0 0-15,0 25 16,0-25 0,-25-1-16,50 1 15,24-25 1,1 0-16,-25 0 16,0-25-16,-1 25 0,1-24 15,0 24-15,25-25 0,-26 25 16,-24-25-16,25 25 15,-25-25-15,0 0 16,-25 25 0,1 0-1,-1 0-15,-25 25 16,50 0-16,-25-25 16,25 25-1,0 0-15,25-25 16,-25 24-16,50-24 0,-25 0 15,-1-24-15,1 24 16,0-25-16,0 0 0,0 25 16,-25-25-1,25 25-15,-25 25 32,0 0-32,0 0 15,0-1 1,0 1-1,49-25-15,-24 0 16,0-25-16,0 25 16,-1-24-16,1 24 0,0 0 15,-25-25-15,25 25 16,-25 25 15,0-1-31,-25-24 0,25 25 16,0 0-1,0 0 1,25-25 0,0 0-16,-1 0 0,-24-25 15,25 25-15,0-25 0,-25 0 16,25 1-16,-25-1 16,25-25-16,-25 25 15,0 0-15,0 1 16,24 24-16,-24-25 0</inkml:trace>
  <inkml:trace contextRef="#ctx0" brushRef="#br0" timeOffset="105306.0053">24433 5655 0,'0'0'0,"0"-24"0,0 48 47,0 1-32,0 0-15,0 25 0,0-26 16,0 1-16,0 0 0,0 0 15,0 25-15,0-26 0,-25 1 16,25 0-16,0 0 16,0 0-16,25-25 15,24-25-15</inkml:trace>
  <inkml:trace contextRef="#ctx0" brushRef="#br0" timeOffset="105492.5229">24681 5829 0,'0'0'0,"-25"-25"15,0 25-15,0 0 16,-24 0-16,24 25 0,0-25 16,25 25-16,-25-25 0,25 25 15,0 0-15,0-1 16,25-24-16,0 0 0,0 25 16,24-25-16,-24 25 0,0-25 0,24 0 15,-24 0-15,25 0 0,-25-25 16</inkml:trace>
  <inkml:trace contextRef="#ctx0" brushRef="#br0" timeOffset="106224.8852">21853 5234 0,'0'0'0,"-25"0"0,0 0 15,-24-25-15,24 25 16,0 0-16,0 0 0,0 0 16,-24 25-16,49 0 15,-25-1-15,0-24 0,0 25 16,1 0-16,-26 49 0,25-49 15,0 25-15,25-25 0,-24 24 16,-26 50-16,25-49 0,25 0 16,-25-1-16,25 1 0,-24 24 15,24 26-15,0-51 0,24 1 0,-24-1 16,50-24-16,-25 25 0,49 24 16,-49-49-16,0 0 0,24 0 15,1-1-15,49 1 0</inkml:trace>
  <inkml:trace contextRef="#ctx0" brushRef="#br0" timeOffset="106910.1087">24805 5432 0,'24'25'0,"1"0"16,-25 0-1,25-1-15,0 26 0,0-25 16,-25 24-16,25-24 16,-1 0-16,1 74 0,-25-74 0,0 25 15,0-1-15,25-24 0,-25 25 16,0 24-16,0-24 0,-50-1 15,50-24-15,-24 25 0,24-25 16,-50 24-16,25-24 0,0 25 16,-24-50-16,24 24 0</inkml:trace>
  <inkml:trace contextRef="#ctx0" brushRef="#br0" timeOffset="107700.5332">22126 6821 0,'0'0'0,"-25"0"16,0 0-16,0 0 15,25-25-15,0 1 16,25 24 0,25 0-16,-1 0 15,-24 0-15,0 0 0,25-25 16,-26 25-16,26 0 0,49-25 15,-24 25-15,-26 0 0,26 0 16,-1 0-16,100-25 0,-100 25 16,25 0-16,1 0 0,24 0 15,-25 0-15,99 0 0,-74 0 16,-25 0-16,1 0 0,-26 25 0,25-25 16,50 0-16,-74 0 15,-1 0-15,-24 0 0,-1 0 16,26 0-16,-51 0 0,1-25 15,0 25-15,-25-25 16,-25 25 0,0 0-1,25-24-15,-24 24 16</inkml:trace>
  <inkml:trace contextRef="#ctx0" brushRef="#br0" timeOffset="117462.1021">11088 8235 0,'24'0'94,"1"0"-47,0 0-32,-25-25-15,25 25 16,0 0-16,0 0 16,-1 0-1,1 0-15,0 0 16,0 25-16,0-25 15,-1 0-15,1 0 0,0 0 16,25 0-16,-26 25 16,1-25-16,0 0 0,0 0 0,24 0 15,-24 0-15,0 0 16,0 0-16,0 0 0,-1 0 0,26 0 16,-25 0-16,0 0 0,-1 0 15,1 0-15,25 0 16,-25 0-16,-1 0 0,1 0 15,25 0-15,-25 0 16,-1 0-16,1 0 16,0 0-16,0 0 0,0 0 15,0 0-15,-1 0 0,1 0 16,0 0-16,0 0 16,0 0-16,-1 25 31,1-25 31,-25-25-30</inkml:trace>
  <inkml:trace contextRef="#ctx0" brushRef="#br0" timeOffset="117750.2297">12303 8136 0,'25'0'16,"0"25"-1,0-25-15,-25 25 16,24-25-16,1 24 0,0-24 16,-25 25-16,25-25 15,-25 25-15,0 0 0,0 0 16,-25-1-16,0 1 16,0-25-16,-24 50 15,24-50-15,25 25 0,-25-25 16,0 24-16,1-24 0,-1 0 15,25 25-15</inkml:trace>
  <inkml:trace contextRef="#ctx0" brushRef="#br0" timeOffset="118682.2923">13543 8186 0,'0'0'0,"0"-25"15,0 50 16,0-1-15,0 1-16,25 0 16,-25 0-16,0 24 0,0-24 15,0 0-15,0 0 16,0 0-16,0 24 0,-25-24 16,25 0-16,0 0 0,0-1 0,0 1 15,0 25-15,0-25 0,0-1 16,0-48 15,-24 24-31,24-25 0,0-25 16,0 25-16,0 1 0,0-1 15,0 0-15,0 0 0,24-24 0,-24-1 16,25 25-16,-25 0 0,0 1 16,0-26-16,25 0 0,-25 26 15,25-1-15,-25 0 16,25 0-16,-25 0 0,24 25 15,-24-24-15,25 24 16,0 0-16,0 0 0,-25 24 16,25-24-16,-25 25 0,24 25 15,-24-25-15,0-1 16,0 1-16,0 0 16,-24-25-16,24 25 0,-25-25 0,0 0 15,0 25-15,0-25 0,1 0 16,-1 0-16,0 0 15,50-25 17,0 25-17,-1 0-15,-24-25 16</inkml:trace>
  <inkml:trace contextRef="#ctx0" brushRef="#br0" timeOffset="119062.0716">14188 8161 0,'-25'-25'31,"1"25"-31,-1 0 0,0 0 16,0 25-16,0 0 15,1-1 1,24 1-16,-25 0 15,25 0-15,0 0 16,0-1-16,25-24 0,-1 0 16,1 0-16,0 0 0,0 0 15,0-24-15,-1 24 0,-24-25 16,25 25-16,-25-25 0,0 0 16,25 25-16,-25-25 15,-25 50 1,25 0-1,0 0-15,0 0 16,0-1-16,25 1 16,0 0-1,0-25-15,24 0 16</inkml:trace>
  <inkml:trace contextRef="#ctx0" brushRef="#br0" timeOffset="119282.835">14560 8260 0,'0'0'0,"0"-25"0,0 0 16,-24 25 0,-1 0-16,0 0 15,0 0-15,0 25 16,1-25-16,24 25 16,-25 0-16,25 0 15,0-1-15,0 1 16,0 0-16,25-25 15,-1 25-15,1-25 0,0 0 16,0 0-16,0 0 16,-1-25-16,1 25 0</inkml:trace>
  <inkml:trace contextRef="#ctx0" brushRef="#br0" timeOffset="119504.2614">14784 8062 0,'0'0'15,"0"24"17,-25 26-32,25-25 15,0 0-15,0-1 0,0 1 16,0 0-16,-25 25 0,25-26 16,0 1-16,0 0 0,-25 0 15,25 0-15,25-50 31</inkml:trace>
  <inkml:trace contextRef="#ctx0" brushRef="#br0" timeOffset="119980.0287">14982 8210 0,'0'0'16,"-25"0"-1,0 0 1,1 25-16,-1-25 15,25 25-15,-25-25 0,0 0 16,-24 25-16,24-25 16,25 25-16,0-1 15,0 1 1,49-25 0,-24 25-16,0-25 15,0 0-15,0 0 0,-1 0 0,1 0 16,0 0-16,0 0 0,0-25 15,24 25-15,-24-25 16,0 25-16,0-24 0,-1 24 16,-24-25-16,50 25 0,-50-25 15,0 0 1,-25 25 15,-24 0-31,24 0 16,0 0-16,25 25 0,-25-25 15,25 50-15,0-26 0,0 1 16,0 0-16,25 0 16,-25 0-16,50-25 15,-26 24-15,1-24 16,0 0-16,0 0 16,24-24-16,-24 24 0,0-25 15,25 0-15,-25 25 0,-1-25 16</inkml:trace>
  <inkml:trace contextRef="#ctx0" brushRef="#br0" timeOffset="120188.4999">15701 8037 0,'0'0'0,"0"-25"15,0 0-15,0 0 0,0 0 16,-24 25-16,-1 0 16,25 25-1,0 25-15,0-25 0,0 0 16,-25-1-16,25 1 0,0 25 15,0-1-15,0 1 0,-25-25 16,25 0-16,0-1 0,0 26 0,0-25 16,0 0-16,-25-1 15,25 1-15</inkml:trace>
  <inkml:trace contextRef="#ctx0" brushRef="#br0" timeOffset="120330.2028">15478 8235 0,'-25'0'0,"50"0"16,50 0-1,-51 0-15,1 0 16,25 0-16,-25 0 0,49 0 16,-49 0-16</inkml:trace>
  <inkml:trace contextRef="#ctx0" brushRef="#br0" timeOffset="124801.944">16991 7962 0,'0'-25'16,"-25"25"46,25 25-62,0 0 16,-24 0 0,-1 0-16,0 0 15,25-1-15,-25 26 16,25-25-16,0 0 16,0-1-16,0 26 15,25-50-15,-25 25 0,25 0 16,0-1-16,-1 1 15,-24 0-15,25-25 0,0 25 16,0-25-16,0 25 0,-1-25 16,1 0-16</inkml:trace>
  <inkml:trace contextRef="#ctx0" brushRef="#br0" timeOffset="125253.7064">17314 7987 0,'0'-25'16,"24"25"-1,1 0 1,0 25-16,0-25 16,0 0-16,-1 25 0,1-25 15,0 0-15,0 0 16,0 0 0,-50 0 30,0 25-30,25 0 0,0-1-1,0 1-15,-25 0 16,25 0-16,0 0 0,0-1 16,0 1-16,0 0 0,0 0 15,0 0-15,0-1 16,0 1-1</inkml:trace>
  <inkml:trace contextRef="#ctx0" brushRef="#br0" timeOffset="125474.1264">17338 8285 0,'0'0'0,"-24"0"16,48 0 15,-24 25-31,25-25 0,25 0 16,-25 0-16,-1 0 15,1 0-15,25 0 0,-25 0 0,24 0 16,1 0-16,-25-25 0,0 25 0,-1 0 16,1 0-16</inkml:trace>
  <inkml:trace contextRef="#ctx0" brushRef="#br0" timeOffset="125802.2779">17859 8012 0,'0'0'0,"0"-25"0,0 50 47,0 0-32,0 0-15,0-1 0,0 26 16,-24-25-16,24 0 16,0-1-16,0 1 0,0 0 15,0 0-15,0 0 0,0-1 16,0 1-16,0 0 15,0 0-15,0 0 16,0-50 0,-25-25-1,25 25-15</inkml:trace>
  <inkml:trace contextRef="#ctx0" brushRef="#br0" timeOffset="126078.5626">17785 7962 0,'0'0'16,"0"-25"-16,25 25 16,0-24-16,-1 24 15,1 0-15,0 0 0,0 0 16,0 0-16,-1 0 16,1 24-16,0 1 0,0 0 15,-25 0-15,0 0 16,-25 0-1,0-25-15,25 24 0,-25-24 16,1 0-16,-1 0 0,0 25 16,0-25-16,0 0 0,1 0 15,-1 0-15,0 0 16,25-25-16</inkml:trace>
  <inkml:trace contextRef="#ctx0" brushRef="#br0" timeOffset="126420.4048">18281 7813 0,'0'0'0,"25"0"31,-25 25-15,25 0-16,-25 0 15,24-25-15,-24 25 0,25-1 16,0 1-16,-25 0 16,25-25-16,-25 25 0,0 25 0,25-26 15,-25 26-15,0-25 0,0 0 16,0-1-16,0 26 0,-25 0 15,25-26-15,-25 1 0,0 0 16,0 0-16,1 0 0,-26 24 16,25-49-16,0 25 0,1-25 15</inkml:trace>
  <inkml:trace contextRef="#ctx0" brushRef="#br0" timeOffset="130412.617">11559 9475 0,'-25'0'16,"0"0"0,50 0 15,0 0-31,0 0 15,0 0-15,-1 0 16,26 0-16,-25 0 0,0 0 16,24 0-16,-24 0 0,74 0 15,-24 25-15,-26-25 16,1 0-16,-1 0 0,26 0 16,-50 0-16,0 0 0,-1 0 0,1 0 15,-50 0 16,1 0-15,24-25 0,-25 25-16,0 0 0</inkml:trace>
  <inkml:trace contextRef="#ctx0" brushRef="#br0" timeOffset="130639.1449">12179 9327 0,'0'0'0,"25"0"0,0 0 16,0 0-16,-1 24 15,1-24-15,0 25 0,25 25 16,-50-25-16,24-25 0,-24 24 16,25 1-16,-25 25 0,-25-25 15,1-1-15,-1 1 16,0-25-16,-49 25 0,49-25 0,0 0 15,0 0-15,0 0 0,-24 0 16</inkml:trace>
  <inkml:trace contextRef="#ctx0" brushRef="#br0" timeOffset="131276.5291">13791 9302 0,'0'-25'0,"25"0"16,-25 0 0,0 1 15,-25 24-31,1 0 31,-1 0-31,0 24 31,25 1-15,0 0-16,0 0 16,-25 0-16,25-1 0,0 1 15,0 0-15,0 0 0,-25 0 16,25 24-16,0-24 0,0 0 16,0 0-16,0-1 0,0 26 15,0-25-15,0 0 0,0-1 16,-24-48 15</inkml:trace>
  <inkml:trace contextRef="#ctx0" brushRef="#br0" timeOffset="131731.7155">13494 9500 0,'0'0'0,"0"-25"31,25 25-31,-1 0 16,1 0-16,25 0 15,-25 0-15,-1 0 0,1 0 0,0 0 16,25 0-16,-50 25 0,24-25 16,1 0-16,0 0 15,-25 25 16,0 0-31,0 0 16,0-1 0,0 1-16,0 0 15,0 0-15,0-50 32,0 0-17,0 0-15,0 1 16,0-1-16,0 0 0,0 0 15,25 0-15,-25 1 16,25-1-16,-1 25 0,-24-25 16,25 25-1,0 0 1,0 25 0,0 0-16,-1-25 0,1 0 15,-25 24-15</inkml:trace>
  <inkml:trace contextRef="#ctx0" brushRef="#br0" timeOffset="132103.7488">14287 9475 0,'25'0'15,"-25"-24"-15,0-1 16,-25 25-16,25-25 16,-24 25-16,-1 0 15,0 25 1,0 0-16,0-25 0,25 24 15,-24-24-15,-1 25 0,25 0 0,-25-25 16,25 25-16,0 0 0,0-1 16,0 1-1,25-25-15,24 0 16,-24 0 0,0 0-16,25-25 15,-50 1-15,24-1 16,-24 50 31,0-1-32,0 1-15,0 0 32,0-50-17</inkml:trace>
  <inkml:trace contextRef="#ctx0" brushRef="#br0" timeOffset="132945.8283">14461 9451 0,'0'0'0,"0"-25"15,25 25 1,-25 25 0,0-1-16,0 26 15,-25-25 1,25 0-16,0-1 0,0 1 15,0 0 1,25-50 15,-25 0-31,25 1 0,-25-1 16,25 0-16,-1 0 0,1 0 16,0 1-16,-25-1 15,25 25 1,-25 25-1,0 24 1,0-24 0,0 0-16,0 0 15,0-1-15,25-24 32,-25-24-32,24 24 0,-24-25 15,25 0-15,0 0 16,0 0-16,0 1 15,-1 24 1,-24-25-16,0 50 31,0-1-31,0 1 16,-24-25 0,24 25-16,0 0 15,0 0 1,0-1-16,0 1 15,24-25-15,1 0 16,0 0-16,0 25 0,0-25 16,-1 0-16,26 0 15,-25-25-15,0 25 16,-1-25-16,26-24 0,-25 24 16,-25 0-1,25 25-15,-25-25 0,0 1 16,0-1-1,0 0-15,0 0 16,-25 25 0,0 0-1,0 25 1,25 0-16,-25 0 16,25-1-16,0 1 15,0 0-15,0 0 0,0 0 16,25-1-16,0-24 15,0 25-15,0-25 0,24 0 16,-24 0-16,0 0 16,24-25-16,-24 25 0,50-24 15,-50 24-15,-1-25 0,1 25 16,0-25-16</inkml:trace>
  <inkml:trace contextRef="#ctx0" brushRef="#br0" timeOffset="141159.5828">11361 10964 0,'-25'0'0,"0"0"31,50 0 0,0 0 16,-1 0-31,1 0-16,0 0 16,0 0-16,0 0 0,-1 24 15,26-24-15,-25 0 16,0 25-16,-1-25 0,1 0 15,0 0-15,49 0 0,-49 0 16,0 0-16,25 0 0,-1 0 16,26 0-16,-26 0 0,1 0 15,-1-25-15,1 25 0,0-24 16,24 24-16,-49 0 0,25 0 16,-26-25-16,1 25 0,0 0 15,0 0-15,-50-25 63</inkml:trace>
  <inkml:trace contextRef="#ctx0" brushRef="#br0" timeOffset="141435.2261">12229 10765 0,'25'0'16,"-1"0"-16,1 25 15,0-25-15,0 25 16,24 0-16,-24-25 16,0 24-16,0 1 0,0-25 15,-1 50-15,1-25 16,-25-1-16,0 1 15,-49 0-15,24 0 0,-25 24 16,1-24 0,-1 0-16,0 0 0,26-25 0,-1 25 15,0-25-15</inkml:trace>
  <inkml:trace contextRef="#ctx0" brushRef="#br0" timeOffset="144119.5653">13767 10443 0,'24'0'47,"-24"25"-47,0-1 15,0 1-15,0 0 16,0 0-16,0 0 15,0-1-15,0 1 16,0 25-16,0-1 0,0-24 16,0 0-16,0 25 0,0-26 15,0 51-15,0-50 0,0-1 0,25 1 16,-25 0-16,25 0 16,-25 0-16,0-50 31,0 0-31,0 0 0,-25 0 0,25 1 15,0-1-15,0 0 0,0 0 16,0 0-16,25 1 16,0-1-16,0 0 15,-1 25-15,-24-25 0,50 0 16,-25 25-16,0 0 0,-1 0 16,1 0-16,0 0 15,0 0-15,-25 25 16,25 0-16,-25 0 15,0 0-15,-25-1 16,25 1-16,-50 0 0,25-25 16,1 25-16,-1 0 0,0-25 15,0 0-15,0 0 16,50-25 0,-25 0-1,25 0-15,0 25 0,24-49 16,-24 24-16,0 25 0,0-25 0</inkml:trace>
  <inkml:trace contextRef="#ctx0" brushRef="#br0" timeOffset="144284.0768">14238 10740 0,'25'-24'0,"-50"48"0,74-48 16,-49 48 15,0 1-31,0 0 0,0 0 16,0 0-1,0-1-15,0 1 0,0 0 16,25 0-16,-25 0 15,25-25 1,-25-25 0</inkml:trace>
  <inkml:trace contextRef="#ctx0" brushRef="#br0" timeOffset="144437.6726">14263 10592 0,'0'0'0,"-25"0"16,25-25-16,25 25 31,-1 0-15,1 0-16,25 0 15,-25 0-15,0 0 16</inkml:trace>
  <inkml:trace contextRef="#ctx0" brushRef="#br0" timeOffset="144675.4095">14511 10492 0,'25'-49'15,"-100"148"-15,125-149 0,-1-24 0,-49 49 16,0 50 31,0 0-47,0 0 15,0-1-15,0 1 0,0 25 16,0-25-16,0-1 0,0 1 16,-24 0-16,24 25 0,0-1 15,0 1-15,0-25 0,-25-1 16,25 1-16,0 50 0,0-51 0,0 1 15,0 0-15,0 0 16,-25-25-16,25-25 31,0 0-31</inkml:trace>
  <inkml:trace contextRef="#ctx0" brushRef="#br0" timeOffset="145009.0549">14412 10815 0,'0'-25'15,"0"50"-15,24-50 16,51 25 0,-50 0-16,-1 0 15,1 0-15,0-25 0,0 25 16,49 0-16,-49 0 0,0-25 16,0 25-16,-1 0 15,26 0-15,-25-24 0,-50 24 31,0 0-15,0 0-16,1 24 0,-1 1 16,25 0-16,0 0 15,0 0-15,0-1 16,0 1-16,49-25 16,-49 25-16,50 0 0,-25-25 15,-25 25-15,0-1 16,-25-24-16,0 0 15,0 25-15,1-25 0</inkml:trace>
  <inkml:trace contextRef="#ctx0" brushRef="#br0" timeOffset="145528.7103">14387 11485 0,'0'-25'0,"-25"25"32,25 25-17,0-1 1,0 1-16,0 0 0,-25 0 15,25 0-15,0-1 0,0 26 16,-25-25-16,25 0 0,0-1 16,0 1-16,-25 0 0,25 49 15,0-49-15,-24 25 0,24-25 0,0 24 16,-25 50-16,25-74 16,0 25-16,0 0 0,0-26 0,-25 100 15,25-99 1,0 0-16,0 0 0,0 0 15,0-1-15,-25-24 16,0-24 0</inkml:trace>
  <inkml:trace contextRef="#ctx0" brushRef="#br0" timeOffset="145760.1082">13940 12303 0,'0'25'16,"25"-25"-16,-25 25 0,0 0 0,0-1 15,25 26-15,-25-25 0,25 0 16,-25-1-16,24 1 0,1 0 16,-25 0-16,25-25 0,0 25 15,0-25-15,24-25 16,-24-25-16,0 25 0,0 1 0,-1-1 15,-24 0-15,25-25 0</inkml:trace>
  <inkml:trace contextRef="#ctx0" brushRef="#br0" timeOffset="146456.3115">13866 13345 0,'0'-25'0,"25"-24"15,-25 24 1,24 25-16,-24-25 0,0 0 16,0 0-16,-24 25 0,-26 0 15,25 0-15,0 0 16,1 0-16,-1 25 0,0-25 15,25 25-15,-25 0 0,0 0 16,25-1-16,0 1 16,25 0-16,-25 0 15,50 0-15,-25-25 0,-1 24 0,1 1 16,25 0-16,-25-25 16,-25 25-16,0 0 15,-25-25-15,25 24 16,-25-24-16,0 0 0,0 25 0,1-25 15,24 25-15,-25-25 16,50-25 0,-1 0-1,26 1-15,-25-1 0,24 0 16,-24 25-16,0-25 0,0 0 16,24 1-16,-24 24 0,0-25 15,-25 50 16,0-1-31,0 26 16,0-25-16,0 0 0,0-1 16,0 1-1,0-50 1,25 1 0,-25-1-16</inkml:trace>
  <inkml:trace contextRef="#ctx0" brushRef="#br0" timeOffset="146605.9275">14114 13246 0,'0'0'0,"0"-25"0,0 0 0,0 50 32,0 0-17,0 0 1,25-1-16,-1-24 0,-24 25 0,25-25 16,0 0-16,49 0 0,-49 0 15,0 0-15,0 0 0</inkml:trace>
  <inkml:trace contextRef="#ctx0" brushRef="#br0" timeOffset="146873.2256">14436 13295 0,'0'0'31,"75"-24"-31,-75-1 0,0 0 0,-25 25 16,-25 0-1,26 0-15,-1 25 0,0-25 16,25 25-16,-25-1 0,0 1 16,25 0-16,-25 0 15,25 0-15,50-1 16,-50 1-16,50-25 15,-50 25-15,0 0 0,25-25 16,-25 25-16,0-1 0,0 1 16,0 25-16,0-25 0,0 24 15,0-24-15,0 0 0,0 0 16,-25 24-16,0-49 0,25 25 16,-25-25-16,0 0 15,25-25-15,0 0 16,0-24-16,25-1 15</inkml:trace>
  <inkml:trace contextRef="#ctx0" brushRef="#br0" timeOffset="147451.8569">14709 13246 0,'0'0'0,"25"0"0,-25-25 0,0 50 31,0 0-31,0-1 0,-25 1 16,25 0-16,0 0 0,0 24 15,0-24-15,0 0 16,25-25 0,0-25-16,0 0 15,24-24-15,-49 24 0,25 0 16,0 25-16,-25-25 0,25 1 16,-1 24-16,1 0 15,-25 24 1,0 1-16,0 0 15,0 0-15,0 0 0,0-1 16,0 1-16,25 0 0,25 0 16,-26-25-1,1 0-15,25 0 0,-25 0 16,24 0-16,50-25 0,-74 0 16,25 25-16,-25-25 0,24 25 15,-24-24-15,0-1 0,-25 0 16,-25 0-1,0 25-15,25-25 16,-24 25-16,-1 0 0,0 0 16,0 0-16,0 0 0,0 25 15,1 0-15,-1 0 0,25 0 16,0-1 0,0 1-16,25-25 0,-1 25 15,1-25-15,25 0 16,-25 0-1,0 0-15,-25 25 16,0 0 0,0-1-1,24-24 1,1-24-16,0 24 16</inkml:trace>
  <inkml:trace contextRef="#ctx0" brushRef="#br0" timeOffset="147616.3055">15726 13022 0,'0'-24'0,"0"48"0,25-73 16,-25 74-1,0 24-15,0 1 16,-25-25-16,25 24 0,-25-24 16,25 25-16,-24 49 0,-1-49 15,25-26-15,0 26 0,0-25 16,-25 24-16</inkml:trace>
  <inkml:trace contextRef="#ctx0" brushRef="#br0" timeOffset="148117.6953">10492 13221 0,'-24'0'15,"48"0"-15,-73 0 0,49-25 0,-25 25 16,0 0-16,0-25 0,1 25 15,-1 0-15,0 25 16,25 0-16,-25 0 0,25 0 16,-25-1-16,25 1 0,0 0 0,0 25 15,0-26-15,0 1 0,0 0 16,0 0-16,25 0 0,0-25 16,0 0-16,0 0 0,-1 0 15,1 0-15,25-25 0,-25 0 16,-1 0-16,1 0 0</inkml:trace>
  <inkml:trace contextRef="#ctx0" brushRef="#br0" timeOffset="149281.3104">10666 13047 0,'0'0'0,"25"-25"0,-25 1 0,25-1 15,-25 50 1,0-1 0,0 1-16,-25 25 0,0-1 15,25-24-15,-25 25 0,25 0 16,0-1-16,-25 26 0,25-51 15,0 26-15,0-25 0,0 0 16,0-1-16,25 1 0,0-25 16,0-25-16,0-24 15,-1 24-15,-24 0 0,25 0 16,-25 1-16,25-1 0,-25 0 16,0 0-1,0 50-15,0 0 16,-25 0-16,25-1 15,0 26-15,0-25 0,0 0 16,0-1-16,50-24 16,-25 0-16,-1 0 0,1 0 15,0 0-15,25-49 16,-26 24-16,1 0 0,0 0 0,0 1 16,-25-1-16,49-25 15,-49 25 1,-24 25-1,-1 0-15,25 25 16,-25-25-16,0 0 0,25 50 0,-25-50 16,25 25-16,-24-1 0,24 1 15,0 0-15,24-25 16,1 0 0,0-25-16,0 25 15,0-25-15,-1 1 16,-24-1-16,0 50 31,0 24-15,0-24-16,0 0 15,25-25 1,0-25 0,0 0-16,0 0 15,0 1-15,-25-1 0,0 0 16,24 25-16,-24-25 15,25 25-15,-25 25 16,0 0 0,0 0-16,0-1 15,0 1-15,0-50 32,25 1-17,0-1-15,0 0 16,-1 25-16,-24-25 15,0 50 1,0 0 0,0 0-16,-24-1 15,24 1-15,0 0 0,0 0 16,24-25 0,1 0-16,0 0 15,0-25-15,0 25 16,-1 0-16,1-50 0,0 26 15,0 24-15,0-25 16,-50 0 62,0 25-62,0 25-1,25 24 1,0-24-16,0 0 16,0 0-16,0 0 0,0-1 15,25-24-15,0 0 16,0 0-16,-1 0 16,-24-24-16,25 24 15,-25-25-15,0 0 0,0 0 31,0 0-31,25 25 16,-25-24 0</inkml:trace>
  <inkml:trace contextRef="#ctx0" brushRef="#br0" timeOffset="149705.0167">11733 13345 0,'24'-25'16,"-98"75"-16,124-75 0,-1 0 0,-24 50 47,-25 0-32,0 0 1,0-1-16,0 1 0,0 0 16,0 0-16,0 0 15,0-1-15,25-24 32,0 0-32,-1 0 15,1-24-15,25-1 0,-25 0 16,-1 25-16,1-25 0,0 25 15,-25-25-15,25 1 0,-25-1 16,0 0 0,-25 25-1,0 0 1,0 0-16,25 25 16,-24-25-16,24 25 0,-25-1 0,25 1 15,0 0-15,-25 0 16,25 0-16,0-1 0,0 1 15,50-25-15,-50 25 0,24 0 16,1-25-16,0 0 16,0 0-16,-25-25 0,25 25 15,-1-25-15,-24 0 0,25 1 16,-25-1-16,25 0 16,-25 0-16</inkml:trace>
  <inkml:trace contextRef="#ctx0" brushRef="#br0" timeOffset="149953.3727">12402 12948 0,'0'0'0,"0"25"16,0 0-1,0-1-15,0 1 16,0 0-16,-24 0 0,24 49 15,0-49-15,-25 25 0,25-1 16,-25-24-16,25 25 0,-25 24 16,25-24-16,-25-25 0,25 24 0,0-24 15,0 0-15,-24-25 0,24-25 32</inkml:trace>
  <inkml:trace contextRef="#ctx0" brushRef="#br0" timeOffset="150242.6259">12601 13419 0,'25'-24'31,"-1"24"-15,1 0-16,0 0 0,0 0 15,49 0-15,-49 24 0,25-24 16,-1 0-16,-24 25 0,74-25 16,-74 0-16,25 0 0,-26 0 15,1 0-15,0 0 0,0 0 16,-50 0 15,25-25-31,-25 25 0,25-24 16,-25-1-16</inkml:trace>
  <inkml:trace contextRef="#ctx0" brushRef="#br0" timeOffset="150432.1479">13047 13271 0,'0'-25'16,"25"25"0,0 0-16,-25 25 0,25-25 0,-1 49 15,1-49-15,0 25 0,0 0 16,-25 0-16,0-1 15,0 1-15,0 0 0,-25 0 16,0 0-16,0-1 0,1 1 0,-1 0 16,-50 0-16,51 0 0,-1-25 15,0 0-15</inkml:trace>
  <inkml:trace contextRef="#ctx0" brushRef="#br0" timeOffset="170792.2006">16520 13593 0,'-25'0'94,"50"0"-32,0 0-62,0 0 16,-1 0-16,1 0 16,0 0-16,0 0 0,24 25 0,-24-25 15,25 0-15,-25 0 16,24 25-16,-24-25 0,49 0 16,-24 0-16,0 0 0,-26 0 15,26 0-15,0 0 0,-26 0 0,1 0 16,0 0-16,-50 0 547,25-25-547</inkml:trace>
  <inkml:trace contextRef="#ctx0" brushRef="#br0" timeOffset="171329.7961">16842 14064 0,'0'-25'0,"-24"25"78,24 25-78,-25 0 16,25 0-16,0 0 15,0-1-15,0 1 16,25 0-16,-1-25 16,1 0-16,0 0 15,0-25-15,0 25 0,-25-25 16,0 1-16,24-1 15,-24-25-15,0 25 0,0 1 16,0-1-16,-49 0 0,24 0 16,0 25-16,25-25 0,-25 25 15,1 0-15,-1 0 0,25 25 16</inkml:trace>
  <inkml:trace contextRef="#ctx0" brushRef="#br0" timeOffset="172202.5656">17289 13742 0,'0'-25'32,"25"25"-17,-25-25 79,0 0-78,-25 25-1,25-24-15,0-1 16,-25 0-16,25 0 0,0 0 15,0 1-15,0-1 0,0-50 16,0 26-16,0-1 0,25 1 16,-25-1-16,25 0 0,-1-24 15,-24 24-15,0 25 0,25-24 16,-25 24-16,25-49 0,-25 49 16,25-25-16,-25 25 0,0 1 15,0-1-15,0 0 16,0 50-1,0 0 1,25-25 93,-1 0-109,-24 24 0,50-24 16,-25 0-16,0 0 0,24 0 16,1 25-16,49-25 0,-49 0 15,24 0-15,1 0 0,-1 0 16,-24 25-16,98-25 0,-98 0 16,24 0-16,-24 0 0,0 0 15,24 0-15,-49 0 0,0 0 0,-25-25 16,25 25-16,-25-25 15</inkml:trace>
  <inkml:trace contextRef="#ctx0" brushRef="#br0" timeOffset="172636.1159">18231 12328 0,'-24'0'32,"24"25"-32,0 0 15,-25-1 1,25 26-16,0-25 0,0 24 15,25-24-15,-25 25 0</inkml:trace>
  <inkml:trace contextRef="#ctx0" brushRef="#br0" timeOffset="177498.7295">16123 10468 0,'0'0'0,"-25"0"0,0 0 0,1 24 63,24 1-63,-25 0 15,0 0-15,25 0 16,0-1-16,-25 1 16,25 0-16,0 0 0,0 0 15,0-1-15,50 1 16,-25 0-16,-1-25 15,1 0-15,0 0 0,0-25 16,0 25-16,-1-49 0,1 24 16,-25-50-16,0 51 0,0-1 15,0 0-15,-25 0 16,1 0-16,24 1 16,-25 24-16,0 0 0,0 0 15,25 24 16</inkml:trace>
  <inkml:trace contextRef="#ctx0" brushRef="#br0" timeOffset="177783.0353">16520 10740 0,'0'25'16,"0"0"-1,-25 0 1,25 0-1,-25-1-15,1-24 16,24 25-16,-25-25 16</inkml:trace>
  <inkml:trace contextRef="#ctx0" brushRef="#br0" timeOffset="178174.0249">16942 10418 0,'0'25'16,"0"24"-1,0-24-15,-25 0 16,25 0-16,-25 24 0,25-24 16,-25 50-16,25-51 0,0 26 15</inkml:trace>
  <inkml:trace contextRef="#ctx0" brushRef="#br0" timeOffset="189084.153">8806 14337 0,'0'0'0,"-25"0"15,0 0-15,0 0 16,0 25-16,50-25 31,0 0-31,0-25 16,0 25-16,24-25 0,-24 0 15,25 25-15,-26-24 0,26-1 16,25 0-16,-26 0 0,1 0 16,-1 1-16,26-1 0,-1 0 15,50-25-15,-49 26 0,-1-1 16,-24 0-16,24 0 0,25 0 15,-49 1-15,-25 24 0,24 0 0,-24-25 16,0 25 0,-50 0-1,0 0 1,0 0-16,1 0 16</inkml:trace>
  <inkml:trace contextRef="#ctx0" brushRef="#br0" timeOffset="189287.6245">9649 13767 0,'0'-25'0,"50"25"16,-26 0 0,1 0-16,0 0 0,0 25 15,74 49-15,-99-49 16,0 24-16,0-24 0,0 25 15,-74 24-15,49-24 0,-25-25 16,25 24-16,-24 1 0,24-25 16,-49 49-16</inkml:trace>
  <inkml:trace contextRef="#ctx0" brushRef="#br0" timeOffset="193598.5024">13791 4068 0,'0'0'0,"0"-25"16,0 50 31,0 0-47,0 0 15,0-1-15,0 1 16,0 0-16,0 25 0,-24-26 16,24 51-16,0-26 0,0-24 15,-25 25-15,25-25 0,0 24 0,0 26 16,0-51-16,-25 1 16,25 0-16,0 0 0,0 0 15,0-50 1,0-25-1,-25 25-15,25 1 0,0-26 0,0 25 16,0-24-16,0-26 0,0 26 16,25 24-16,-25-25 0,25 25 15,-25 1-15,25-26 16,-1 25-16,1 0 0,0 25 16,0 0-16,0 0 15,-1 0-15,-24 25 0,25-25 0,0 25 16,0 0-16,-25 0 0,25-1 15,-25 1 1,-25 0-16,-25 0 16,50 0-16,-25-25 0,-24 0 15,-1 24-15,25-24 0,1 0 0,-1 0 16,0 0-16,25-24 16,0-1-16,25 25 15</inkml:trace>
  <inkml:trace contextRef="#ctx0" brushRef="#br0" timeOffset="193832.8944">14287 4142 0,'0'0'0,"0"25"16,0 0-16,0 0 15,-24-25-15,24 25 0,0-1 16,0 1-16,0 25 0,0-25 15,0 24-15,0-24 0,0 0 16,0 0-16,0 24 0,0-24 16,0 0-1,0-50 1,0-25 0</inkml:trace>
  <inkml:trace contextRef="#ctx0" brushRef="#br0" timeOffset="194056.3153">14287 4167 0,'0'0'16,"25"-25"-16,0 25 0,-25-24 0,25 24 16,25 0-1,-26 0-15,1 24 0,0-24 0,0 25 16,0 0-16,-1 25 0,-24-26 16,0 1-16,0 0 0,0 0 0,-24 0 15,-1 24-15,0-24 0,-25 0 16,26-25-16,-1 25 0,-25-1 15,25 1-15,0-25 16,1 0-16,-1 0 0,0 0 16,25-25-1,0 1-15</inkml:trace>
  <inkml:trace contextRef="#ctx0" brushRef="#br0" timeOffset="194438.3329">14734 4217 0,'0'25'31,"0"-1"-31,0 26 16,0-25-16,0 0 15,0-1-15,0 1 0,0 0 16,25 0-16,-25 0 15,25-25-15,-1 0 16,1 0-16,-25-25 16,25 25-16,0-50 0,0 25 0,-1 1 15,-24-1-15,25 0 16,0-25-16,0 26 16,-25 48 15,0 1-31,-25 0 15,25 0-15,0 0 16,0-1-16,0 1 0,-25 25 0,25-25 16,0-1-16,0 1 0,0 0 15</inkml:trace>
  <inkml:trace contextRef="#ctx0" brushRef="#br0" timeOffset="195232.2628">15379 4192 0,'0'-25'16,"-25"0"0,0 25-1,25-24-15,-25 24 16,25-25-16,-24 0 0,-1 0 16,25 0-16,-25 1 15,0 24-15,0-25 0,1 25 16,-1-25-16,-50 0 0,26 25 15,24-25-15,-25 25 0,1-24 16,-1-1-16,-49 0 0,49 0 0,1 25 16,-1-25-16,25 1 0,-74 24 15,50-25-15,-1 25 0,-25-25 16,26 25-16,-1 0 16,-99 0-16,100 0 0,-26 0 15,1 0-15,0 0 0,-26 0 0,26 0 16,24 25-16,1-25 0,-1 0 15,1 25-15,-26-1 0,50 1 16,1 0-16,-26 0 0,25 0 16,-25 24-16,26 1 0,-1-25 15,0-1-15,25 26 0,-25-25 16,0 24-16,25 1 0,-24-25 16,24 0-16,0 24 0,0 1 15,0-1-15,0-24 0,0 0 0,24 25 16,-24-26-16,50 51 0,-50-50 15,25-1-15,0 1 0,-1 0 16,26 49-16,0-49 0,-25 0 16,-1 0-16,26-25 0,0 25 15,49 24-15,-50-49 0,1 25 16,0-25-16,24 25 0,50-25 16,-50 0-16,1 0 0,-1 0 15,1-25-15,-26 25 0,100-49 0,-74 24 16,-26 0-16,26-25 15,-26 25-15,50-49 0,-74 24 0,25 1 16,-25-1-16,24 1 16,-24-1-16,25-24 0,-50 24 15,24 25-15,-24-24 0,0 24 0,25 0 16,-25 0-16,-25 0 16,-24 25-16,24 0 15,-25 50-15,26-50 0</inkml:trace>
  <inkml:trace contextRef="#ctx0" brushRef="#br0" timeOffset="206373.4017">30336 3349 0,'0'0'0,"0"-25"0,0 0 31</inkml:trace>
  <inkml:trace contextRef="#ctx0" brushRef="#br0" timeOffset="206779.1545">30212 3051 0,'0'0'0,"0"-25"0,0 0 16,0 1-16,0-1 15,0 50 32,-25-1-47,0-24 0,25 25 16,-24 0-16,-1 0 0,-25 24 15,50 1 1,-25-25-16,25 0 0,-24-1 0,-1 76 16,25-76-1,0 26-15,0-25 0,25 24 16,-25-24-16,24-25 0,-24 25 16,25-25-16,0 25 0,0 0 15,0-25 1,-1 0-16,1 0 0,0-25 15,0 25-15,-25-25 0,25 25 16,0-25-16</inkml:trace>
  <inkml:trace contextRef="#ctx0" brushRef="#br0" timeOffset="207605.0303">30559 3324 0,'0'0'0,"25"0"0,-25-25 15,0 0-15,0 0 16,0 1-16,-25 24 16,1-25-16,-1 0 15,0 25-15,0 0 16,0 0-16,25 25 0,-24-25 16,-1 25-16,25-1 0,-25 1 15,25 0-15,-25 0 16,25 0-16,50-1 15,-50 1-15,25-25 0,-1 0 16,51 0 0,-50 0-16,-25-25 0,24 25 15,1 0-15,25-49 0,-25 24 16,-1 0 0,-24 0-16,-24 25 31,-1 50-31,0-25 15,25 0-15,0-1 16,0 1-16,0 0 0,0 0 16,25-25-16,24 0 15,-24 0-15,0 0 0,0 0 16,24-25-16,-24 25 16,0 0-16,0 0 0,-25-25 15,25 25-15,-1-25 0,1 1 16,0-1-16,-25 0 15,0 0-15,-25 0 16,0 25 0,1-24-16,-1 24 15,0 0-15,0 24 16,0 1-16,25 0 0,-24 0 16,24 0-16,0-1 15,0 1-15,0 0 16,24 0-16,26-25 15,-25 0 1,0-25-16,-1 0 16,1 0-16,-25 1 0,25-1 0,0 0 15,0-25-15,-1 26 0,-24-1 16,25 0-16,-25-25 0,0 1 16,25 49-16,-25-25 0,0 0 15,0 50 1,-25 0-1,25 0-15,0 24 16,0-24-16,0 25 0,-25-26 16,25 1-16,0 25 0,-24-25 15,24-1-15,0 1 0,0 0 16,0 0-16,24-25 16,26 0-16,0 0 15,-1 0-15</inkml:trace>
  <inkml:trace contextRef="#ctx0" brushRef="#br0" timeOffset="208262.9475">31452 3398 0,'-24'0'0,"48"0"0,-24-25 0,0 1 16,0-1-16,0 0 15,-24 25-15,24-25 16,-25 25-16,0-25 0,0 25 16,-24 0-16,24 25 15,0-25-15,0 25 16,0-25-16,0 50 0,1-26 0,24 1 15,0 0 1,24-25-16,1 25 16,0-25-16,0 0 15,0 0-15,0-25 0,-1 25 16,-24-25-16,25 25 0,0-49 16,0 49-16,0-25 0,-25 0 15,24 25-15,-24-25 0,50 0 16,-50 1-16,25-1 0,24 0 15,-24 0-15,25-24 16,-25 24-16,-1 25 0,-24-25 16,25 0-16,-25 0 0,-25 25 31,25 25-15,-24-25-16,24 25 0,-25 0 15,25 24-15,-25-24 0,25 25 16,0-25-16,-25-1 0,25 51 15,0-50-15,0-1 0,0 1 16,0 0-16,0 0 16,25-25-1,0-25 1,0 0-16,-25 0 16,24 1-16,-24-1 15,25 25 1,-25-25-16,25-25 0,-25 26 15,25-1-15,-25 0 16,25 0 0,-1 25 15,-24 25-15,25-25-16,0 25 15,-25 0 1,25-25-16,-25 24 15</inkml:trace>
  <inkml:trace contextRef="#ctx0" brushRef="#br0" timeOffset="209120.4859">31924 3473 0,'0'24'0,"24"-48"46,1 24-46,0 0 0,0-25 16,-25 0-16,25 0 0,-1 0 0,-24 1 16,25-1-16,-25 0 0,0-25 15,-25 50-15,25-24 16,-24 24-16,-26 0 16,25 0-16,0 24 15,1 1 1,24 0-16,0 0 0,0 0 15,24-25-15,1 24 0,0-24 16,0 0-16,0 0 16,-1 0-16,26 0 0,-25-24 15,0 24-15,-25-25 0,24 0 0,1 25 16,25-50-16,-50 26 16,25-1-16,0 0 0,-25 0 15,24 0-15,-24 1 16,-24 48-1,-1 1 1,25 0-16,0 25 0,0-26 16,0 1-1,0 0-15,0 25 0,25-50 16,-25 24-16,24-24 0,-24 25 16,25 0-16,0-25 15,-25 25-15,-25-25 47,-24 0-31,24 0-1,25-25-15,-25 0 0,25 0 32,0 1-32,25 24 0,-25-25 15,25 25-15,-1-25 0,26 0 16,-25 0-16,24 1 0,-24 24 15,0-25-15,25 0 0,-26 0 0,1 25 16,0-25-16,0 25 0,-25-24 16,25 24-16,-25-25 15,-25 25 1,0 25 0,-25-1-1,50 1-15,-24-25 0,-1 25 16,25 0-16,0 0 15,0-1 1,25-24-16,-25 25 0,24 0 16,1-25-16,-25 25 0,25-25 15,0 25-15,-25-1 32,-25-24-32,0 0 15,0 0-15,1 0 0,-1 0 0,0 0 16</inkml:trace>
  <inkml:trace contextRef="#ctx0" brushRef="#br0" timeOffset="209401.7571">32965 2828 0,'0'25'16,"0"-1"0,0 1-16,0 0 0,25 0 15,-25 0-15,0-1 0,0 51 0,0-50 16,25-1-16,-25 26 16,0-25-16,0 74 0,0-74 15,0 24-15,-25-24 0,25 25 16,-25-1-16,1 1 0,24 0 0,-25-26 15,0 1-15,0 0 0,0-25 16,-49 25-16</inkml:trace>
  <inkml:trace contextRef="#ctx0" brushRef="#br0" timeOffset="214107.1625">25276 4986 0,'0'25'47,"0"-1"-31,0 26-16,0-25 15,0 0-15,0-1 0,0 1 16,-25 25-16,25-25 0,-25 24 16,25-24-16,0 25 0,-24-26 0,-1 76 15,25-51-15,-25 1 0,25-1 16,-25 1-16,0 49 0,25-49 16,0 0-16,0-1 0,-24 1 15,24-1-15,0 75 0,0-99 16,0 25-16,0 24 0,-25-24 0,25 49 15,-25-49-15,25-1 0,0 1 16,-25 24-16,25-24 16,-25 49-16,25-49 0,-24-1 0,24 1 15,0 0-15,-25 49 16,25-50-16,0 1 0,0 0 0,-25-1 16,25 26-16,-50 24 0,50-50 15,-25 1-15,1 0 0,-1-26 16,0 76-16,25-51 0,-25 1 15,25-1-15,-25-24 0,25 75 16,-24-76-16,24 26 0,-25-25 16,25 24-16,0-24 0,0 50 0,-25-51 15,25 26-15,0-25 0,0 24 16,0-24-16,0 74 0,-25-49 16,25 0-16,0-1 0,-25 1 15,25 49-15,0-49 0,-24-1 16,24 26-16,0-26 0,0 1 15,-25 74-15,25-74 0,0 24 16,-25-24-16,25 24 0,-25 50 16,25-74-16,0-1 0,0 26 15,0-26-15,-25 50 0,25-49 16,-24 25-16,24-26 0,-25 26 16,0-26-16,0 100 0,25-99 15,-25 24-15,25 0 0,-24-24 16,-1 74-16,25-50 0,0-24 15,0 24-15,-25 1 0,25-1 16,0 75-16,0-74 0,0-1 0,0 0 16,0 1-16,0 49 0,0-50 15,0-24-15,0 24 0,0-24 16,0-1-16,0 51 0,0-76 16,0 26-16,0-25 0,0 0 15,0 0-15</inkml:trace>
  <inkml:trace contextRef="#ctx0" brushRef="#br0" timeOffset="215009.8627">26144 4217 0,'0'0'15,"25"-25"-15,-25 0 0,0 50 47,0 0-47,-25 0 0,0 24 16,1-24-16,24 25 0,-25-26 15,0 26-15,0-25 0,0 49 0,1-24 16,24-25-16,-25-1 0,25 1 16,-25 25-16,25-25 15,0-50 1,0-25-16,0 25 16,0 1-16,50-26 0,-26-24 15,1 24-15,0 0 0,0 26 16,0-26-16,-1 25 0,26-24 15,-25 24-15,0 0 16,-1 25-16,-24 25 16,0 0-1,0-1-15,0 51 0,0-50 16,0 24-16,0-24 0,0 49 16,0-24-16,0-25 0,0 0 15,0-1-15,25 1 16,-25-50-1</inkml:trace>
  <inkml:trace contextRef="#ctx0" brushRef="#br0" timeOffset="215142.5147">26095 4415 0,'0'0'0,"-25"0"16,25-25 0,25 25-1,24 0-15,-24 0 0,0 25 16,0-25-16,-1 0 0,26 25 15,24-25-15,-49 0 0</inkml:trace>
  <inkml:trace contextRef="#ctx0" brushRef="#br0" timeOffset="215537.4708">26690 4415 0,'0'0'0,"0"-25"15,0 1-15,0-1 16,-25 25-1,0 0-15,0 0 0,1 0 16,-1 0-16,0 25 0,0-1 16,0-24-16,25 25 0,-24 0 15,-1 0-15,25 0 16,0-1-16,25 1 16,24-25-16,-24 0 0,25 0 15,-26-49 1,26 24-16,-25 0 0,0 0 15,-25 0-15,24 1 0,26-26 16,-50 25-16,25 0 0,-25 1 16,0-1-16,25 0 0,-25 50 31,-25 0-31,0-1 16,25 1-16,-25 0 0,25 0 15,-25 0-15,25 49 0,0-49 0,0 0 16,0-1-16,25 26 15,0-50-15,-25 25 16,25-25-16,0 0 0,24 0 16</inkml:trace>
  <inkml:trace contextRef="#ctx0" brushRef="#br0" timeOffset="216230.0862">27161 4465 0,'0'0'0,"25"0"0,-25-25 15,0 0-15,0 0 16,0 1-16,-25 24 15,25-25-15,-25 25 16,1 0-16,-1 0 0,0 0 16,25 25-16,-25-25 15,0 24-15,0 26 0,1-50 0,24 25 16,0 0-16,0-1 0,0 1 16,0 0-1,49-25-15,1 0 16,-25-25-16,0 0 0,-1 1 15,1-1-15,25 0 16,-25 0-16,-1 0 0,-24 1 0,25-1 16,25-25-16,-25 25 0,-1 1 15,-24-1-15,25 0 16,-25 0-16,0 0 16,0 50 15,-25-25-31,25 50 15,0-25-15,-24-1 0,-1 1 16,25 25-16,-25-25 0,25 24 0,-25-24 16,25 0-16,0 0 0,0-1 15,0 1-15,0 0 0,25-25 16,0 0 0,0-25-16,-1 0 0,1 1 15,0 24-15,-25-25 0,50-25 16,-50 25-16,24 1 0,1-1 15,-25 0-15,25 25 16,-25-25-16,0 50 31,0 0-31,-25 0 16,25 24-16,0-24 0,0 0 16,0 0-16,-25-1 0,25 1 15,0-50 16,25 1-31,-25-1 16,0 0-16,50-25 16,-25 26-16,-25-1 0,24 0 15,1 0-15,25-24 16,-25 49-16,-1-25 16,1 25-16,25-25 0,-25 25 15,-1 0-15</inkml:trace>
  <inkml:trace contextRef="#ctx0" brushRef="#br0" timeOffset="216978.1143">27856 4490 0,'0'24'16,"-25"-24"-16,25-24 16,25 24-1,24-25-15,-49 0 0,25 25 16,0-25-16,0 0 15,-1-24-15,1 24 0,-25 0 16,0 0 0,-25 25-16,1 0 15,-1 0-15,0 25 16,25 0-16,-25-25 0,25 25 16,0 0-16,0-1 15,25-24-15,-25 25 0,25-25 16,0 0-16,-1 0 0,26 0 15,-25 0-15,0-25 0,0 25 16,-1 0-16,26-24 0,-25-1 16,24 0-16,-49 0 15,0 0-15,25 1 0,-25-1 0,0 0 16,-25 25 0,1 0-16,-1 25 15,25 0-15,0 24 16,-25-24-16,25 0 0,0 0 15,0-1-15,25 26 16,0-25-16,-25 0 0,24-25 0,-24 24 16,25 1-1,-25 0-15,0-50 32,-25 0-32,25 1 15,0-1-15,0 0 16,25 0-16,0 0 15,0 1-15,0-1 0,-1 25 16,26-25-16,-25 25 0,49-25 16,-49 0-16,0 25 0,24-24 15,-24 24-15,0-25 0,0 25 0,-50 0 47,0 0-47,0 0 16,25 25-16,-24-1 15,24 1-15,0 0 16,24 0-16,-24 0 0,25-1 16,-25 1-16,50 25 0,-25-25 15,-25-1-15,0 1 16,-25 0-16,0-25 16,0 0-16,0 0 0,-24 0 15,-26 0-15</inkml:trace>
  <inkml:trace contextRef="#ctx0" brushRef="#br0" timeOffset="219722.3692">30287 4986 0,'0'0'0,"24"-25"16,-24 50 31,0 0-47,0 24 15,0-24-15,-24 0 16,24 0-16,0 24 0,0-24 16,0 0-16,0 0 15,0-1-15,0 26 0,0-25 16,0-50 15,24 25-31,1-25 16,0 0-16,0 1 0,0-1 15,-25 0-15,24 25 0,1-25 16,0 0-16,-25 1 0,0 48 31,-25 26-15,25-25-16,0 0 0,0-1 15,0 26-15,-25-50 16,25 25-16,0 0 16,25-25-16,0-25 15,25-25 1,-50 25-16,24 1 16,1-1-16,0 0 0,-25 0 15</inkml:trace>
  <inkml:trace contextRef="#ctx0" brushRef="#br0" timeOffset="219917.8544">30807 4961 0,'0'0'0,"0"25"47,0 0-47,-24-1 0,24 1 16,0 25-16,-25-25 15,25 24-15,-25-24 0,25 0 16,0 0-16,-25 49 0,25-49 15,0 0-15,-25-25 0,25 24 16,0 1-16</inkml:trace>
  <inkml:trace contextRef="#ctx0" brushRef="#br0" timeOffset="220269.9254">30609 5184 0,'25'0'32,"0"0"-32,24 0 0,-24 0 15,0 0-15,24 0 0,-24 0 16,25 0-16,-25 0 0,-1 0 0,1-25 16,0 1-16,0-1 15,0 0-15,-25 0 0,24 0 16,-24 1-16,25-1 15,-25 50 17,-25-1-17,25 1-15,-24 0 16,24 0-16,-25 24 0,25-24 16,0 0-16,-25 49 0,25-49 15,-25 0-15,25 25 0,0-26 0,0 26 16,-25-50-16,25 25 15,0 0-15</inkml:trace>
  <inkml:trace contextRef="#ctx0" brushRef="#br0" timeOffset="220674.1787">31006 5209 0,'0'0'0,"-25"0"15,0 0-15,25-25 16,25 25-1,0 0-15,-25 25 16,25-25-16,-1 0 0,26 0 16,0 25-16,-26-25 0,1 0 15,0 0-15,25-25 16,-25 25-16,-25-25 16,24 25-16,-24 25 62,0 0-46,-24-25-16,24 25 15,0-1-15,-25 1 0,0 0 0,25 25 16,-25-26-16,25 1 0,-25 50 16,25-51-16,-25 26 0,25 0 15,0-26-15,0 26 0,-24 24 16,24-49-16,0 0 0,0 0 15,0 0-15,0-50 16,0 0 0,0-49-16,0 49 0</inkml:trace>
  <inkml:trace contextRef="#ctx0" brushRef="#br0" timeOffset="220873.6096">31328 5110 0,'0'0'0,"0"-25"0,25 25 15,0 0-15,0 0 16,0 25-16,24 0 16,-24-1-16,-25 1 0,25 0 15,0 0-15,-25 24 16,-25-24-16,0 0 16,0-25-16,-49 25 0,49 0 15,-25-25-15,26 0 0,-1 0 16,0 0-16,-25-25 0</inkml:trace>
  <inkml:trace contextRef="#ctx0" brushRef="#br0" timeOffset="226454.5068">25722 5209 0,'0'25'109,"-24"0"-93,24-1-1,0 1-15,-25 0 16,25 0-16,0 0 16,0-1-16,0 1 15,-25-25-15,25 25 0,0 0 16,0 0-16,0-1 15,25-24-15,-25 25 0,25-25 16,-1 0-16,1 0 16,0-25-1,0 1-15,0-1 0,-25 0 0,24 25 16,-24-25-16,50-49 0,-50 49 16,25 0-16,-25 0 0,25 25 15,0-49-15,-25 24 16,24 0-16,-24 50 31,-24-25-15,24 25-16,-25 0 15,25 24-15,-25-49 16,25 25-16,0 0 0,0 0 16,-25 24-16,25-24 0,0 0 15,0 0-15,0 24 16,0-24-1,0 0 1,25-25 15,-25-25-31,0 0 16,25 25-16</inkml:trace>
  <inkml:trace contextRef="#ctx0" brushRef="#br0" timeOffset="226850.7862">26169 5283 0,'0'25'31,"-25"0"-15,25 25-16,-25-26 15,25 1-15,0 0 16,0 0-16,-24 0 15,24-1-15,-25-24 16,25 25-16,0-50 16,25-24-1,-1 24-15,1 0 16,-25 0-16,25-24 16,-25 24-16,25 0 0,-25 0 15,25 25-15,-25-24 16,24-1-16,1 25 15,0 0 1,0 25 0,0-1-16,-1-24 15,1 0-15,0 0 16,0 0 0,-25-24-16,25 24 0,-1 0 15</inkml:trace>
  <inkml:trace contextRef="#ctx0" brushRef="#br0" timeOffset="227050.2613">26615 5110 0,'0'0'0,"0"-25"15,0 50 1,0 24 0,0-24-16,0 0 15,0 0-15,-24 0 0,24-1 16,-25 51-16,0-50 0,0 24 15,25-24-15,-25 0 0,25 49 16,0-49-16,-24 0 0,24 0 16,0-1-16</inkml:trace>
  <inkml:trace contextRef="#ctx0" brushRef="#br0" timeOffset="234359.7337">30584 5804 0,'0'0'0,"25"-25"15,-50 25 32,0 0-31,1 0-1,-1 25 1,0-25-16,0 0 16,0 0-16,25 25 0,-24-25 15,-1 0-15,25 25 16,0 0 0,25 0-16,-1-25 15,-24 24-15,25-24 0,-25 25 16,25-25-16,-25 25 0,0 0 15,-25-25 1,0 0 0,1 0-16,-1 0 0,0 0 15,50 0 17,0-25-17,-1 25-15,1-25 0</inkml:trace>
  <inkml:trace contextRef="#ctx0" brushRef="#br0" timeOffset="235010.6523">30584 5904 0,'25'-25'0,"-50"50"0,75-50 16,-50 50 31,0-1-47,0 1 15,0 0-15,0 0 0,0 0 16,0-1-16,0 1 15,25-25 1,-25-25 0,24 25-16,-24-24 0,25-1 15,-25 0-15,25 0 0,0 0 16,0 1-16,-25-1 16,24 25-16,-24-25 0,25 25 15,-25 25 1,0 0-16,0-1 0,0 1 15,0 0-15,-25 0 16,25 0 0,25-25-1,-25-25 1,50 0-16,-25 25 16,-1-25-1,-24 50 16,0 0-15,0 24 0,25-24-1,25-25 1,-25 0-16,-25-25 16,24 25-16,26-24 0,-25-1 15,-25 0-15,25 0 0,24 0 16,-24 1-16,25-1 0,-50 0 15,25 0-15,-1 0 0,1 25 16,-25-25-16,0 50 31,-25 0-31,25 0 16,0 25 0,0-1-16,0-24 0,0 0 0,0 24 15,0-24-15,0 0 0,0 25 16,0-26-16</inkml:trace>
  <inkml:trace contextRef="#ctx0" brushRef="#br0" timeOffset="235354.7495">31155 5953 0,'0'0'0,"24"0"31,1 0-31,0 0 0,0 0 16,0 0-16,0 0 0,49 0 15,-49 25-15,24-25 0,-24 0 16,0 0-16,0 0 0,0 0 16,-1 0-16,-24-25 0,0 0 15,0 75 48,0-25-63,0 0 0,-24-1 15,24 1-15,0 0 16,0 49-16,-25-49 0,25 0 0,0 0 16,0 24-16,-25-24 15,25 25-15,0-25 0,0-1 16,0 1-16,0-74 16,0 24-1</inkml:trace>
  <inkml:trace contextRef="#ctx0" brushRef="#br0" timeOffset="235538.262">31601 5879 0,'25'-25'0,"-50"50"0,50-75 0,0 50 15,0 0 1,-1 25-16,1 0 16,0 0-16,0-1 0,0 26 15,-25-25-15,0 0 0,24-25 16,-24 24-16,0 1 0,-74 0 15,49-25-15,0 25 0,1-25 16,-26 0-16,-24 0 0,24-25 16</inkml:trace>
  <inkml:trace contextRef="#ctx0" brushRef="#br0" timeOffset="236422.7833">27012 5531 0,'0'0'0,"-25"0"47,1 25-31,-1-25-16,25 25 0,-25 0 15,0 0-15,0-1 16,25 1-16,-24-25 16</inkml:trace>
  <inkml:trace contextRef="#ctx0" brushRef="#br0" timeOffset="236802.782">27211 5457 0,'-25'0'15,"50"0"1,0 0 0,-1 0-16,1 0 15,0-25-15,0 25 16,0-49-16,-25 24 15,0 0-15,24 25 0,-24-25 16,0 0-16,0 1 16,-24 24-1,-1 0-15,0 0 16,0 24-16,0 26 16,25-25-16,0 0 15,0-1-15,0 1 16,0 0-16,25 0 15,25-25-15,-25 25 16,-1-25-16,1 0 16,0-50-16,0 25 0</inkml:trace>
  <inkml:trace contextRef="#ctx0" brushRef="#br0" timeOffset="237301.8652">27533 5283 0,'0'-24'0,"25"24"16,-25 24-1,0 1 1,0 0-16,0 25 16,0-26-16,0 1 15,0 0-15,0 0 16,-25-25-16,25-25 31,25 25-31,-25-25 16,25 0-16,0-24 0,-1 49 15,-24-25-15,25 0 0,0 0 16,-25 1-16,25 24 31,-25 24-31,0 26 16,0-25-16,0 0 16,0-1-16,0 1 15,25-25 16,-1-25-31,1 1 0,-25-1 16,25 0-16,0 25 0,0-25 16,-1 0-16,1 25 15,-25 25 17,0 0-17,0 0-15,0 0 16,0-1-16,0 1 0,0 0 15,25-25 1,0 0-16,0-25 16,-1 25-16,1-25 15</inkml:trace>
  <inkml:trace contextRef="#ctx0" brushRef="#br0" timeOffset="237611.0552">28129 5358 0,'49'-50'31,"-49"25"-31,-74 100 0,99-75 0,24-99 16,-74 99-16,1 0 15,-26 24 1,25 1-16,0 0 16,25 0-16,0 0 15,0-1 1,25-24-16,0 0 0,0 0 16,0 0-16,-1-24 15,-24-1 1,0 50 15,0 24-15,-24-24-16,24 0 15,0 0 1,24-25-16,1 0 16,-25-25-16,25-25 15,0 25-15,-25 1 0</inkml:trace>
  <inkml:trace contextRef="#ctx0" brushRef="#br0" timeOffset="237790.5812">28327 5184 0,'0'25'0,"0"-50"0,25 25 0,-25-25 16,25 1-1,-25 48 1,0 1 0,0 0-16,0 0 0,0 0 15,-25-1-15,25 1 0,-25 25 16,25-25-16,0-1 0,0 1 15,0 0-15,-25 0 0,25 0 0,0-1 16</inkml:trace>
  <inkml:trace contextRef="#ctx0" brushRef="#br0" timeOffset="238069.8482">28401 5060 0,'-24'-25'16,"24"1"-1,0 48 17,24 1-32,1-25 15,-25 25-15</inkml:trace>
  <inkml:trace contextRef="#ctx0" brushRef="#br0" timeOffset="238391.0014">28699 5035 0,'0'0'0,"-25"0"0,25-24 16,0 48 15,-25-24-31,25 50 16,0-25-16,-24 0 0,24-1 0,0 26 16,-25 0-16,0-1 0,25-24 15,0 25-15,0-26 0,-25 26 16,25 0-16,0-26 0,0 1 15,0 0-15,0 0 0</inkml:trace>
  <inkml:trace contextRef="#ctx0" brushRef="#br0" timeOffset="239023.3661">27508 5804 0,'25'-25'31,"-25"1"-31,0-1 15,0 0 1,-25 25 0,1 0-1,-1 25-15,0-25 0,0 25 16,25-1-16,-25 1 0,1 0 16,24 0-16,0 0 15,24-25 1,1 0-16,0 0 15,0 0-15,0 0 0,-1-25 16,1 25-16,-25-25 0,25 25 0,-25-25 16,0 0-16,25 25 15,-25 25 1,-25-25 0,25 25-16,0 0 0,0 0 15,0 0 1,25-25-16,0 0 0,-1 0 15,1 0-15,0 0 16</inkml:trace>
  <inkml:trace contextRef="#ctx0" brushRef="#br0" timeOffset="239401.3666">27756 5879 0,'124'-50'31,"-248"100"-31,248-125 0,-124 50 16,0 1-1,-24 24-15,-1 0 16,0 0-16,0 0 15,0 24-15,1 1 0,-1-25 16,0 25-16,25 0 0,0 0 16,0 0-16,0-1 15,25-24 1,0 0-16,-1 0 0,1 0 16,0-24-16,0 24 15,0-25-15,-1 0 0,1 0 0,-25 0 16,25 0-16,0 1 0,0-1 15,-25 0-15,24 0 0,1 0 16,-25 1 0,-25 48-1,1 1 1,24 0-16,0 0 16,-25 24-16,25-24 15,0 0-15,0 0 16,0 0-16,25 0 15,-1-25 1,26 0-16</inkml:trace>
  <inkml:trace contextRef="#ctx0" brushRef="#br0" timeOffset="239967.1386">28302 5829 0,'0'0'0,"25"-25"0,-25 0 15,0 1 1,-25 24-1,0 0-15,1 0 16,-1 0-16,25 24 16,-50 1-16,25 0 15,1 0-15,24 0 16,-25 0-16,74-25 16,-24 0-1,0 0-15,0 0 16,0 0-16,-1-25 15,-24 0-15,25 25 0,-25-25 16,25 25-16,0-25 0,-25 0 0,25 1 16,-1-1-1,1 0-15,0 25 16,-25-25-16,25 25 16,-25-25-16,25 25 15,-25 25 16,0 0-31,-25 25 16,25-26-16,-25 1 0,25 0 16,-25-25-16,25 25 0,0 25 15,-25-26-15,25 1 16,25-50 15,0 25-15,-25-49-16,25 49 15,0-25-15,-25 0 0,24 0 0,1 0 16,0 1-16,0-1 16,-25 0-16,25 25 0,-1-25 15,1 25-15,0 0 16,-25 25 0</inkml:trace>
  <inkml:trace contextRef="#ctx0" brushRef="#br0" timeOffset="240990.1174">28773 5904 0,'0'0'0,"-24"0"15,48-25 17,1 25-32,0-25 15,-25 0-15,25 0 0,0 0 16,-25 1-1,-25-1-15,0 25 16,0 0 0,0 25-16,25-1 15,0 1-15,0 0 0,0 0 16,0 0 0,25-25-16,0 0 0,-25 25 0,25-25 15,0 0-15,24-25 16,-24 25-16,0-25 0,0 25 15,-1-25-15,26-25 0,-25 50 16,-25-24-16,25 24 0,-25-25 16,25 25-16,-25-25 0,0 0 15,-25 25 48,25 25-63,-25-25 15,25 25 1,0 0-16,0-1 16,0 1-1,0 25-15,-25-50 16,25 25-16,0 0 16,25-25 15,0 0-16,0-25 1,-1 25-16,1 0 0,-25-25 16,0 0-1,25 25-15,-25 25 47,-25-25-47,0 0 16,1 0-16,-1 25 0,0-25 15,0 0-15,0 25 16,25-50 31,0 0-47,25 25 16,25-25-16,-25 0 15,-1 25-15,1 0 16,0-25-16,25 25 0,-26-24 15,1 24-15,0 0 0,25-25 16,-26 25 0,-24-25-16,25 25 0,-25-25 47,-25 25-47,1 0 15,-1 25-15,25 0 16,-25-25-16,25 25 0,0-1 15,0 1-15,0 0 16,0 0-16,25-25 16,0 50-16,-25-26 15,0 1-15,24-25 0,-24 25 16,-24-25 0,-1 0-16,0-25 15,0 25-15,25-25 0,-25 25 16</inkml:trace>
  <inkml:trace contextRef="#ctx0" brushRef="#br0" timeOffset="275035.1969">26045 6573 0,'-25'0'0,"25"25"47,0 0-16,0 0-15,0-1 0,0 1-16,0 0 15,0 0 1,0 0-16,-25-1 0,25 1 0,0 0 15,-24 0-15,24 0 0,0 0 16,-25 24-16,25-24 0,0 0 16,-25 0-16,25-1 0,0 26 15,-25-50-15,25 25 0,0 0 16,-25-1-16,25 1 16,0-50 15,0-24-16,0 24 1,0 0-16,0 0 0</inkml:trace>
  <inkml:trace contextRef="#ctx0" brushRef="#br0" timeOffset="275384.8888">25946 6672 0,'0'0'0,"0"-24"0,25 24 0,-25-25 16,24 25-16,-24-25 16,25 25-16,0 0 0,0 0 15,0 0 1,-1 0-16,-24 25 0,0 0 16,0-1-1,0 1-15,0 0 16,0 0-1,0 0-15,-24-1 16,-1-24-16,0 0 16,0 0-16,0 0 0,1 0 15,-1 0 1,0-24 0,50-1-1,24 25 1,1-25-1</inkml:trace>
  <inkml:trace contextRef="#ctx0" brushRef="#br0" timeOffset="276056.4777">26392 6648 0,'0'0'15,"0"-25"-15,0 50 47,-25-1-31,25 1-1,0 0-15,-24-25 16,24 25-16,0 0 16,24-25-1,1 24 1,0-24-16,0-24 15,0 24 1,-25-25-16,0 0 16,0 0-16,0 0 0,0 1 15,-25-1 1,0 25-16,0 0 16,0 0-1,25 25 1,25-25-1,0 24-15,0-24 16,0 0-16,24 0 0,-24 0 16,0 0-16,0 0 15,-1 0-15,1 0 0,0-24 16,0 24 0,-25 24-1,0 1-15,-25 0 16,25 0-16,0 0 15,0-1 1,0 1-16,0-50 47,50 25-47,-26-49 16,1 24-16,0 0 15,-25 0-15,25 25 16,-25-24-16,25 24 15,-1-25 17,1 25-17</inkml:trace>
  <inkml:trace contextRef="#ctx0" brushRef="#br0" timeOffset="276314.899">26987 6524 0,'25'0'0,"-25"-25"0,25 25 16,0-25-16,0 25 15,-25-25-15,0 50 47,0 0-47,0 0 0,-25-25 16,25 24-16,0 1 0,0 25 16,-25-50-16,25 25 0,0-1 15,0 1-15,-25 25 0,25-25 16,0-1-16,0 1 0,0 0 15,0 0-15,0 0 0,0-50 32,-25 0-17</inkml:trace>
  <inkml:trace contextRef="#ctx0" brushRef="#br0" timeOffset="276457.5134">26863 6747 0,'25'-25'32,"0"25"-32,0 0 0,0 0 15,24 0-15,1 0 0,-25 0 0,24 0 16,-24-25-16,25 25 0</inkml:trace>
  <inkml:trace contextRef="#ctx0" brushRef="#br0" timeOffset="277380.7124">27533 6672 0,'0'25'63,"0"0"-63,0 0 16,0 0-16,0-1 0,0 1 15,0 0 1,-25 0-16,25 0 0,-24-25 15,24 25-15,0-1 16,0-48 0,24-26-1,-24 25-15,25 25 0,-25-25 16,25 0-16,-25 1 0,25-26 16,0 50-16,-25-25 0,24 0 15,1 25 1,-25 25-1,0 0-15,0 0 16,0 0-16,0-1 16,0 1-16,0 0 15,-25 0-15,25 0 16,25-25 31,0-25-32</inkml:trace>
  <inkml:trace contextRef="#ctx0" brushRef="#br0" timeOffset="277809.603">27806 6722 0,'0'-25'0,"25"25"16,-25 25 15,0 0-31,0 0 0,0-1 15,0 1-15,0 0 16,-25-25-16,25 25 0,0 0 16,25-25 15,24-25-31,-49 0 16,25 25-16,-25-25 0,25 0 15,-25 1-15,25-1 0,-25 0 16,25 25-1,-25 25 17,-25 0-32,25-1 0,0 1 15,-25 0 1,25 0-16,0 0 16,0 0-16,25-25 15,0 0 1,-1-25-16,-24 0 15,25 25-15,-25-25 16,25 25-16,-25-25 16</inkml:trace>
  <inkml:trace contextRef="#ctx0" brushRef="#br0" timeOffset="278426.9812">28178 6722 0,'0'-25'0,"0"50"31,0 0-15,0 0-16,0-1 15,0 1-15,-25-25 16,25 25-16,-24 0 0,24 0 15,0 0 1,0-50 15,24 0-31,1 0 0,-25 0 16,25 0-16,-25 1 16,0-1-16,25 25 15,-25-25-15,25 25 16,-25 25-1,0 0 1,0-1 0,0 1-16,0 0 0,-25 0 15,25 0-15,-25 0 16,50-25 0,0-25-1,-25 0-15,24 25 0,1-25 16,0 25-16,0-25 0,-25 0 15,25 25-15,-25-24 0,24 24 16,-24-25-16,25 25 16,-25 25-1,0-1 1,0 1-16,-25 0 16,25 0-16,0 0 15,25 0 1,-25-1-16,25-24 15,0-24-15,-25-1 16,25 0-16,-25 0 16,0 0-16,24-24 0</inkml:trace>
  <inkml:trace contextRef="#ctx0" brushRef="#br0" timeOffset="279220.4869">28649 6499 0,'0'-25'15,"0"75"17,0-26-32,0 1 0,0 0 0,0 0 15,0 0-15,0 24 0,0-24 16,-24 0-16,24 24 0,0-24 16,-25 0-16,25 0 15,0 0-15,-25 0 0,0-25 16,25 24-16,0-48 15,0-1 1,0 0 0,25 25-16,-25-25 0,25 0 15,0 0-15,-1 25 16,-24-24-16,25 24 0,0 0 16,0 0-1,-25 24 1,0 26-1,0-25 1,0 0 0,25-25-16,-1 0 15,1 0-15,0 0 0,0 0 16,0-25-16,-1 25 16,1-25-16,0 0 0,-25 0 15,25 1-15,-25-1 16,0 0-16,0 0 0,-25 25 15,0 0-15,0 0 16,1 0-16,-1 25 31,25 0-31,0 0 0,0-1 16,0 1-16,0 0 16,25-25-16,-1 0 0,1 25 15,0-25-15,0 0 16,0-25-16,-1 25 0,26-25 15,-25 0-15,0 1 0,0 24 16,-1-25-16,1 25 0,0-25 16,-25 0-16,25 25 0,-25 25 47,-25 0-47,25 0 15,0-1-15,0 1 16,0 0-16,0 0 0,25 0 15,0-25 1,-1-25 0,1 0-1,0 0-15,-25 0 0,25 1 16,0-1-16,-1 0 0,1 0 16,0 25-16</inkml:trace>
  <inkml:trace contextRef="#ctx0" brushRef="#br0" timeOffset="282246.1327">18827 13742 0,'0'25'47,"-25"-25"-31,25 24-16,0 1 16,0 0-16,0 0 15,0 0-15,-25-1 16,25 1-16,0 25 0,0 24 15,0-49-15,0 25 0,0-1 16,0 1-16,0 49 0,0-74 16,-25 25-16,25-26 0,0 26 15,0-25-15,0 24 0,0-24 16,0 0-16,0-50 31,0 0-31,25 1 0,-25-26 16</inkml:trace>
  <inkml:trace contextRef="#ctx0" brushRef="#br0" timeOffset="282858.6228">18852 13717 0,'0'-25'15,"-25"25"-15,50 0 32,-1 0-32,1 0 15,0 0-15,0 0 0,24 0 0,26 0 16,-50 0-16,24 0 0,1 0 16,24 0-16,25 25 0,-24-25 15,-1 0-15,-24 0 0,24 25 16,1-25-16,49 25 0,-50-25 15,-24 0-15,-1 24 0,1-24 16,24 0-16,-49 25 0,0-25 16,-25 25-1,-25 0 1,25 0-16,0-1 16,-25 1-1,25 0-15,0 25 0,0-26 16,-24 26-16,24-25 0,0 24 15,0 26-15,0-26 0,0 1 0,0 0 16,0-25-16,0 24 16,24 50-16,-24-49 0,0 24 15,0-49-15,0 50 16,0-51-16,0 1 0,0 0 0,-24 0 16,-1-25-1,0-25-15,0 25 16,-24-25-16,-1 0 0,0 1 15,1-1-15,-26 25 0,26 0 16,-100-25-16,50 0 0,24 25 16,1 0-16,-1-25 0,-73 25 15,98 0-15,0 0 0,-24-24 0,49 24 16,-24 0-16,-1 0 0,25 0 16,0 0-16,25 24 15,-24-24-15</inkml:trace>
  <inkml:trace contextRef="#ctx0" brushRef="#br0" timeOffset="283124.9252">18579 15032 0,'0'24'16,"25"-24"0,-25 25-16,24 0 15,-24 0-15,0 0 16,0-1-16,0 1 16,0 0-16,0 0 0,0 0 15,0-50 1</inkml:trace>
  <inkml:trace contextRef="#ctx0" brushRef="#br0" timeOffset="283440.2303">18678 15032 0,'0'-25'0,"25"25"16,0 0 0,-1 0-16,1 0 15,25 25-15,-25-25 0,-1 0 16,26 0-16,0 0 0,49 24 15,-50-24-15,26 0 0,-1 0 16,-24 0-16,24 0 0,50 0 16,-74 0-16,0 0 0,-1 0 0,-24 0 15,25 0-15,-26 0 16,-24 25 0,-24 0-16,24 0 15,-25 0-15,25 24 16,0-24-16,0 0 0,0 0 15,0-1-15,0 1 0,-25 0 16,25 0-16,0 0 0,-25 0 16,0-1-16,1-24 15,-1 0-15</inkml:trace>
  <inkml:trace contextRef="#ctx0" brushRef="#br0" timeOffset="283585.8236">19000 15354 0,'-49'0'0,"98"0"0,-123 0 0,99 0 32,0 0-32,-1 0 0,26 0 15,0 0-15,24 0 0,50-25 16,-50 25-16,1-25 0,-1 25 16</inkml:trace>
  <inkml:trace contextRef="#ctx0" brushRef="#br0" timeOffset="284277.2696">23937 13742 0,'0'25'16,"-25"-1"-16,25 1 15,0 0-15,0 0 0,0 24 0,0-24 16,0 50-16,0-26 0,0 1 16,0-1-16,0 1 0,25 24 15,-25-24-15,0 0 0,0-25 16,0-1-16,0 1 0,0 25 15,-25-50-15,0 0 16</inkml:trace>
  <inkml:trace contextRef="#ctx0" brushRef="#br0" timeOffset="284649.4897">23837 13891 0,'0'0'0,"0"-25"0,-25 25 15,25-25-15,25 0 16,25 25-16,-25 0 16,0 0-16,24-25 0,50 25 15,-49 0-15,0 0 0,-1 0 16,26 25-16,24-25 0,-25 25 0,-24-25 16,-1 0-16,75 0 15,-49 25-15,-50-25 16,-1 0-16,1 0 0,-25 25 0,25-25 15,-25 24-15,0 1 16,0 0-16,0 0 0,0 24 16,0-24-16,0 25 0,0-25 15,0 24-15,25 26 0,-25-26 16,25 1-16,-25-25 0,25 24 16,-25 1-16,0 0 0,24-26 0,-24 1 15,25 0-15,-25 0 0,-49-25 16,24 0-1,0-25-15,-50 0 16</inkml:trace>
  <inkml:trace contextRef="#ctx0" brushRef="#br0" timeOffset="284840.9835">23812 14486 0,'0'0'0,"-24"0"0,-1 0 16,25 25-16,25-25 15,49 0-15,-49 25 0,25-25 16,24 0-16,-24 0 0,98 24 16,-73-24-16,-1 0 0,25 0 15,-24 0-15,74 0 0,-50 0 16,0 0-16,-74-24 16</inkml:trace>
  <inkml:trace contextRef="#ctx0" brushRef="#br0" timeOffset="285177.0977">24135 14932 0,'0'0'0,"-25"25"32,25 0-17,0 0-15,0 24 16,0-24-16,0 0 0,0 0 15,0 0-15,0-1 0,25 26 16,-25-25-16</inkml:trace>
  <inkml:trace contextRef="#ctx0" brushRef="#br0" timeOffset="285571.0594">24160 14908 0,'-25'0'0,"25"-25"16,25 25 0,0 0-16,-1 0 15,1 0-15,25 0 0,24 0 16,-24 0-16,-1 0 0,1 0 16,24 0-16,26 0 0,-51 0 0,1 0 15,-1 0-15,-24 0 16,25 25-16,0-25 0,-26 0 15,-24 24-15,25-24 16,-25 25-16,0 0 31,0 0-31,0 0 16,0 24-16,0-24 16,0 0-16,0 0 15,0 24-15,0 1 0,0-25 16,25-1-16,-25 1 0,0 25 15,25-25-15,-25 0 16,-25-25 0,0 0-1,0 0-15,-24-50 16</inkml:trace>
  <inkml:trace contextRef="#ctx0" brushRef="#br0" timeOffset="285739.6139">24309 15230 0,'0'0'0,"-25"25"16,50-25 0,-1 0-16,1 0 0,50 0 15,-26 0-15,26 0 16,-26 0-16,1 0 0,74 0 16,-75 0-16,1 0 0,0 0 15,-1 0-15,-24 0 0,0 0 0</inkml:trace>
  <inkml:trace contextRef="#ctx0" brushRef="#br0" timeOffset="288792.6754">19149 13469 0,'0'25'15,"-25"-50"79,1 0-94,24 0 16,-25 25-1,0-49-15,0 24 16,25 0-16,0 0 0,-25 1 16,1-26-16,24 25 0,-25 0 0,25-24 15,-25 24-15,25 0 0,-25-25 16,0 26-16,25-1 16,-24 25-16,24-25 15,-25 25 32,0 25-16,0 0-31,25-1 16,-25 1-16,25 0 16,-24 0-16,24 0 0,-25-1 0,25 1 15,-25-25 1,25-25 15,0 1-31,0-1 0,0 0 16,0-25-16,25 26 15,-25-1-15,0 0 0,0 0 16,25 25-16,-1 0 31,1 0-31,0 0 16,0 0-16,0 25 0,24 0 15,-24-25-15,0 0 0,0 0 16,-1 25-16,1-25 16,25 0-16,-25 0 0</inkml:trace>
  <inkml:trace contextRef="#ctx0" brushRef="#br0" timeOffset="289502.8034">19645 13543 0,'-24'-24'0,"24"-1"31,0 0-15,0 0-1,0 0-15,0 1 0,0-1 16,0 0-16,24-25 0,-24-24 15,0 49-15,0-25 0,0 26 16,25-26-16,-25 25 0,25-49 16,-25 49-16,0 0 0,25 0 0,0 1 15,-25-1-15,-25 25 32,0 25-17,0-1 1,0 1-16,25 0 0,0 0 0,-24-25 15,24 25-15,-25-1 0,0 1 16,25 0-16,-25-25 16,0 25-16,25 0 0,-25-25 0,25 24 15,-24-24-15,24-24 32,24-1-32,-24 0 15,25 0-15,0 0 0,0 1 16,0 24-16,-25-25 0,25 0 15,-1 0-15,-24 0 0,25 25 32,0 0-17,-25 25-15,25-25 16,0 25-16,-25 0 16,24-25-16,1 25 0,-25-1 15,25-24-15,-25 25 0,25-25 16,0 25-16,-1 0 0</inkml:trace>
  <inkml:trace contextRef="#ctx0" brushRef="#br0" timeOffset="290169.9212">20067 13618 0,'0'-25'31,"0"0"-15,0 0-16,0 1 16,25-1-16,0 0 15,-1 0-15,1 0 16,-25 1-16,50-26 15,-25 25-15,-25 0 16,24 1-16,1-1 0,0-25 0,49 0 16,-49 26-16,0-26 0,0 25 15,0 0-15,-1 1 0,26-26 16,-25 25-16,0 0 16,-25 1-16,-25 48 31,0 1-16,0 0-15,0 0 16,1 0-16,-1-1 16,0 1-16,0-25 0,0 50 15,1-50-15,-1 25 0,0-1 16,0 1-16,0-25 16,1 0-16,24-25 15,24 1 1,26-1-1,-25 0-15,0 0 0,-1 25 16,1-25-16,0 1 16,25-1-16,-26 25 0,1-25 15,0 25-15,0 0 16,0 25 0,-25 0-16,24-1 15,-24 1-15,25-25 16,-25 25-16,50 25 0,-25-26 15,0 1-15,-1-25 0,1 25 16,0-25-16,0 0 0</inkml:trace>
  <inkml:trace contextRef="#ctx0" brushRef="#br0" timeOffset="292769.4472">18554 12105 0,'-25'0'0,"0"0"16,25-25 0,0 50 30,-25-1-30,1 1-16,24 0 0,0 0 16,-25 0-16,25 24 0,0-24 15,25 0 1,-1-25-16,26 0 16,-25 0-16,-25-25 15,25 25-15,0-49 0,-1 24 16,-24 0-16,0 0 15,0 0-15,0 0 0,0 1 16,0 48 31,0 1-47,0 0 0,0 0 16,0 0-16,0 0 15,25-25-15,-25 24 16,25-24-16,0 0 0,0 0 15,-25-24-15,24 24 16,1-25-16,-25 0 0,25 0 0,-25 0 16,25 0-16,-25 1 0,0-1 0,0-25 15,0 25-15,0 1 0,-25-1 16,0 0 0,0 25-16,25 25 15,0 0 1,0 24-16,25-24 15,0 0-15</inkml:trace>
  <inkml:trace contextRef="#ctx0" brushRef="#br0" timeOffset="293054.6933">18901 12204 0,'0'0'0,"25"0"16,0 0-1,0 0 1,-25-25-1,24 0-15,-24 0 0,0 1 16,25 24-16,-25-25 0,0 0 16,-25 25-1,1 0 1,24 25-16,-25-25 16,25 25-16,0-1 0,0 1 15,0 0 1,25-25-16,-25 25 0,24-25 15,1 0-15,0 0 16,-25-25 0,25 25-16,-25-25 0,25 0 15</inkml:trace>
  <inkml:trace contextRef="#ctx0" brushRef="#br0" timeOffset="293388.812">19224 11832 0,'0'0'0,"0"-25"0,0 0 15,0 50 17,0 0-32,-25 0 0,25-1 15,0 1-15,0 0 0,0 0 16,-25 49-16,25-49 0,-25 0 16,25 0-16,0-1 0,0 1 15,25-50 1,-25 1-1,0-1-15,50 0 0,-50 0 16,24 0-16,1 1 0,0 24 16,0 0-16,0 0 15,-25 24-15,0 1 16,0 0-16,0 0 16,-25 0-16,0-1 15,25 1-15,-50 0 16,26-25-16,-1 0 0,0 0 15,-25 0-15</inkml:trace>
  <inkml:trace contextRef="#ctx0" brushRef="#br0" timeOffset="294889.8273">19794 12030 0,'0'0'0,"0"25"15,-25-25-15,25 25 0,0 0 32,25-25-17,0 0-15,0 0 16,-25-25-16,25 25 0,-25-25 0,24 0 16,-24 0-16,25 25 15,-25-24-15,0-1 16,0 0-16,0 0 15,-25 25 1,25 25 0,-24-25-16,-1 25 0,0 0 15,25-1-15,-25-24 16,25 25-16,0 0 0,0 0 16,0 0-16,0-1 0,25-24 0,-25 25 15,50-25-15,-26 0 0,1 0 16,0 0-16,0-25 15,0 1-15</inkml:trace>
  <inkml:trace contextRef="#ctx0" brushRef="#br0" timeOffset="295370.5617">20067 11906 0,'0'0'0,"0"25"16,0 0-1,0 0-15,0-1 16,0 26-1,0-25-15,-25 0 16,25-1-16,0-48 31,25 24-31,-25-25 16,25 0-16,0-25 16,-1 50-16,-24-24 0,0-1 15,25 25-15,-25 25 31,-25-1-31,25 1 16,0 0-16,0 0 16,0 0-16,0-1 0,25-24 31,0 0-31,-25-24 0,25 24 16,-25-25-16,25 0 0,-1 0 15,1 0-15,-25 1 16,25 24-16,-25-25 15,0 50 1,-25-1-16,25 1 16,0 0-16,0 0 15,0 0-15,0-1 16,25-24 0,0 0-16,0 0 15,-1 0-15,1 0 16</inkml:trace>
  <inkml:trace contextRef="#ctx0" brushRef="#br0" timeOffset="295814.3911">20588 12030 0,'0'0'0,"0"-25"0,-25 25 16,0 0 0,0 0-16,1 0 15,-1 25-15,0-25 0,25 25 16,-25-25-1,25 25-15,25-25 16,-25 25-16,25-25 0,0 0 16,-1 0-16,1 0 0,0-25 15,0 25-15,0-25 16,-25 50 15,-25-25-15,25 25-16,0-1 15,0 1-15,25-25 16,-1 0 0,1 0-16,0-25 15,0 1-15,0 24 0,0-25 16,-25 0-16,24 25 16,-24 25 15,-24-25-31,24 25 15,-25-1-15,25 1 16,0-50 15</inkml:trace>
  <inkml:trace contextRef="#ctx0" brushRef="#br0" timeOffset="295949.0335">20712 11857 0,'0'0'0,"0"-25"16,-25 25-16,50 0 31,0 0-15</inkml:trace>
  <inkml:trace contextRef="#ctx0" brushRef="#br0" timeOffset="296153.4947">20985 11633 0,'0'0'0,"0"-24"15,25 24 1,-25 24 0,0 26-16,0-25 0,0 0 15,-25-1-15,25 51 0,0-50 16,-25 24-16,25-24 15,-25 25-15,25-1 0,0-24 0,0 0 16,0 0-16</inkml:trace>
  <inkml:trace contextRef="#ctx0" brushRef="#br0" timeOffset="298253.4304">19521 11460 0,'-25'0'16,"25"-25"-16,0 75 31,0-26-15,-24 1-16,24 0 0,-25 25 16,0-26-16,25 1 0,-25 0 15,0 0-15,25 24 16,-24-24-16</inkml:trace>
  <inkml:trace contextRef="#ctx0" brushRef="#br0" timeOffset="299184.8278">21158 12551 0,'0'25'47,"-24"25"-47,-1-26 16,25 1-16,-25 0 0,25 0 15,-25 0-15,25-1 0,0 1 16,25-25-16,0 0 16,0 0-16,-1-25 15,1 1-15,25-1 16,-50 0-16,25 25 0,-25-25 15,24 25-15,-24-25 0,0 50 32,0 0-32,0 0 0,0 0 15,0-1-15,0 1 0,0 0 16,0 0-16,25-25 16,0 0-1,-25-25-15,25 0 0,-25 0 16,25 1-16,-25-26 15,0 25-15,0 0 0,0 1 0,0-1 16,0 0 0,-25 25-1,25 25-15</inkml:trace>
  <inkml:trace contextRef="#ctx0" brushRef="#br0" timeOffset="299478.1949">21506 12898 0,'0'0'0,"24"-24"16,-24-1-16,25 25 15,-25-25-15,25 25 0,-25-25 16,25 25-16,-25-25 0,25 1 16,-25-1-16,0 0 15,-25 0 1,0 25-16,0 0 15,0 25 1,1 25-16,24-26 16,0 26-16,0-25 15,0 0-15,24-1 16,1-24-16,0 0 16,25 0-1</inkml:trace>
  <inkml:trace contextRef="#ctx0" brushRef="#br0" timeOffset="299900.3167">21927 12477 0,'0'0'0,"-24"25"15,24-1 1,-25 1-16,25 0 0,-25 0 16,25 24-16,-50 26 0,50-26 15,-24-24-15,-1 25 0,0-1 16,0 1-16,0-25 0,0 0 16,25-1-16,-24-24 15,24-24-15,49-1 16,-49 0-16,25 0 0,25-24 15,-50 24-15,25 0 0,-1 0 0,1 0 16,0 25-16,0 0 0,0 0 16,-25 25-16,0 0 15,0 25-15,0-26 16,-50 1 0,0 0-16,26 0 0,-1-25 15,0 0-15,0 0 16,25-25-1,0 0-15,25 0 16</inkml:trace>
  <inkml:trace contextRef="#ctx0" brushRef="#br0" timeOffset="300148.7225">22175 12650 0,'0'0'0,"25"0"16,0 25 0,-25 0-16,25 0 15,-25 0-15,0-1 16,0 26-16,-25-50 0,25 25 16,-25 0-16,-24-1 0,49 1 15,24-25 1,26-25-16,-25 25 15,24-24-15,-24 24 0,25-25 16</inkml:trace>
  <inkml:trace contextRef="#ctx0" brushRef="#br0" timeOffset="303217.7411">23986 13767 0,'0'-25'15,"-25"0"-15,25 50 32,0 0-17,0-1-15,0 1 0,0 25 16,0-25-16,0 49 0,0-24 16,-24-1-16,24 1 0,-25-1 15,25 75-15,0-74 0,-25 25 0,25-26 16,-25 26-16,25-1 0,-25 50 15,0-50-15,25 1 0,0-1 16,-24-24-16,24 74 0,0-99 16,0 24-16,0-24 0,0 0 15,0 0-15,24-25 0,1-25 16,0 0-16,-25 0 16,25-24-16</inkml:trace>
  <inkml:trace contextRef="#ctx0" brushRef="#br0" timeOffset="303780.8665">23837 13841 0,'0'0'0,"0"-25"0,0 0 15,25 1-15,25-1 16,-25 25-16,24 0 15,1 0-15,49 0 0,-25 0 16,-24 0-16,24 0 0,1 25 16,74-25-16,-75 0 0,0 0 15,1 0-15,-26 0 0,26 24 0,-1-24 16,-24 0-16,-25 0 0,0 0 16,-1 0-16,1 0 15,-25 25-15,25-25 16,-25 25-16,0 0 0,0 0 15,0-1-15,0 1 0,0 25 16,25 24-16,-25-24 0,0-1 16,0 1-16,0 24 0,-25-24 15,25 74-15,-25-74 0,25 24 16,-25-24-16,25-1 0,0 75 16,0-74-16,0 0 0,0-1 0,0 1 15,0-1-15,25 26 0,-25-50 16,0 24-16,0-24 0,0 0 15,0 0-15,-25-25 16,1 0 0,-1 0-16,0-25 0,-25 25 15,26-25-15,-26 25 0,-74-25 16,49 25-16,26 0 0,-50-25 16,24 25-16,1 0 0,-100 0 15,100 0-15,-25 0 0,24 0 16,1 0-16,-26 25 0,51-25 15,-1 0-15,25 0 0,1 0 16,-1 0-16,25-49 0</inkml:trace>
  <inkml:trace contextRef="#ctx0" brushRef="#br0" timeOffset="304094.0922">24705 13791 0,'0'0'0,"-24"0"16,24 25-16,-75 0 15,50 0-15,1 24 0,-26-24 16,25 25-16,-24-1 0,-51 51 15,51-51-15,-1 26 0,1-26 16,-1 1-16,-49 49 0,74-49 16,0-25-16,0-1 0,1 1 15,24 0-15,24-25 16,1-25-16,0 0 0,0 1 16,49-26-16</inkml:trace>
  <inkml:trace contextRef="#ctx0" brushRef="#br0" timeOffset="304325.7991">24829 14015 0,'0'0'0,"0"-25"15,0 0 1,-24 25-16,24 50 16,-25-50-16,0 24 0,0 1 15,0 25-15,-74 24 0,50-24 16,-1 24-16,0-24 0,1 0 15,-75 74-15,74-75 0,1 1 0,-1-1 16,25 1-16,-24-25 16,24 24-16,0-24 0,75-50 15,-26 1 1,26-1-16</inkml:trace>
  <inkml:trace contextRef="#ctx0" brushRef="#br0" timeOffset="304542.2282">24954 14114 0,'24'0'0,"-48"0"0,48 25 16,-73-1-16,-1 26 15,0-25-15,1 24 0,-1 1 16,1 0-16,-75 49 0,74-49 16,-24-1-16,24 26 0,-24-26 15,24 1-15,-24 49 0,49-74 16,0 24-16,0-24 0,25 0 15,-25-25-15,75 0 0,-25-25 16,24 0-16,-24-24 16,74-50-16</inkml:trace>
  <inkml:trace contextRef="#ctx0" brushRef="#br0" timeOffset="304861.9776">24929 14436 0,'49'-24'15,"-98"48"-15,98-24 0,-98 25 16,24 0-16,-50 49 0,26-49 15,-1 0-15,25 25 0,-49-1 16,24-24-16,-24 74 0,24-49 0,1-25 16,24 24-16,-25-24 15,26 49-15,24-49 16,24-25-16,26-49 16,24-1-16,-24 0 0,0 1 15,-1-1-15,26 25 0,24-74 16,-25 74-16,-24 1 0,24-26 15,-49 50-15,0 0 0,-25 25 16,0 24-16,-25-24 16,-24 25-16,-1-25 15,25 24-15,-25-24 0,1 25 0,-1-26 16,-24 51-16,49-50 0,-25-1 16,26-24-16,-1 0 15,0-49-15</inkml:trace>
  <inkml:trace contextRef="#ctx0" brushRef="#br0" timeOffset="305103.3543">24457 14039 0,'0'0'0,"-24"0"16,24 25-16,-25 25 0,25 49 15,0-49-15,0 24 16,0-24-16,25 24 0,-1 75 16,1-75-16,-25 1 0,25-1 15,0-24-15,-25 24 0,25 1 0,-25-51 16,0 1-16,0 0 0,0-50 31</inkml:trace>
  <inkml:trace contextRef="#ctx0" brushRef="#br0" timeOffset="305297.3395">24557 13965 0,'-25'0'16,"25"25"-16,0 0 0,0-1 0,-25 26 15,25 0-15,0 49 0,0-25 16,25-24-16,0 24 0,-1 1 15,51 49-15,-50-75 0,-1 1 16,1-25-16,0 24 0,0-24 16,24 0-16</inkml:trace>
  <inkml:trace contextRef="#ctx0" brushRef="#br0" timeOffset="305441.9593">24954 14089 0,'0'0'0,"-25"50"15,25-26-15,-25 1 0,0 25 0,0-1 16,0 76-16,25-76 0,0 26 16,-24-26-16,24 26 0,-25-26 15,25 50-15,0-74 0</inkml:trace>
  <inkml:trace contextRef="#ctx0" brushRef="#br0" timeOffset="307654.7101">19000 11683 0,'0'0'0,"-24"0"0,48-25 78,1 0-78,-25 1 15,25 24-15,-25-25 16,25 0-16,0 0 0,-25 0 16,24 25-16,-24-24 0,25-1 15,0 0-15,0 0 0,0 0 16,-1 25-16,-24-24 0,50-26 15,-25 25-15,0 25 0,-25-25 16,24 1-16,1 24 0,25-50 0,-50 25 16,25 25-16,24-50 15,-24 50-15,50-49 0,-51 24 16,1 0-16,25 25 16,-25-25-16,-1 1 0,76-1 0,-76 0 15,26 25-15,0-25 0,-26 25 16,76-25-16,-51 25 0,-24-24 15,25 24-15,-1 0 0,1 0 16,24-25-16,-24 25 0,-1 0 16,1-25-16,0 25 0,-1 0 15,51-25-15,-51 25 0,1 0 0,-1 0 16,1-25-16,49 25 16,-74 0-16,25 0 0,-1 0 0,1 0 15,-1 0-15,51 0 16,-51 0-16,-24 0 0,25 0 0,-1 25 15,1-25-15,49 25 0,-49-25 16,-1 0-16,1 0 0,24 25 16,26-25-16,-51 25 0,26-25 15,-26 0-15,1 24 0,24-24 16,25 50-16,-24-50 0,-26 25 16,26 0-16,-26-25 0,76 49 15,-76-24-15,26 0 0,-26 0 0,26-25 16,-26 24-16,75 26 0,-74-25 15,-1 0-15,1 0 0,24-1 16,26 26-16,-76-25 0,26 0 16,0-1-16,-1 1 0,-24 0 15,49 25-15,-24-26 0,-25 1 16,25 0-16,-26 0 0,51 24 16,-50-24-16,-1 0 0,1 25 15,25-26-15,-25 1 0,24 25 16,-49-25-16,25-1 0,-25 1 15,25 0-15,-25 0 0,25 24 0,-25-24 16,24 0-16,-24 0 16,25 0-16,-25-1 0,25 1 0,-25 0 15,0 0-15,0 0 16,0 0-16,0 24 0,0-24 16,0 0-16,0 0 0,0-1 0,-25 26 15,25-25-15,0 0 0,0-1 16,0 26-16,0-25 15,0 0 1,0-1-16,-25 1 16,1 0-1,24 0-15,-25-25 0,25 25 16,0-1-16,-25 1 16,25 0-16,-25 0 15,25 24-15,0-24 16,-25-25-16,25 25 0,0 0 15,-24 0-15,24 24 0,-25-24 16,25 0-16,0 0 16,0-1-1,0 1 1,0 0 0,0-50 15,0 0-31,0 1 15,0-1 1</inkml:trace>
  <inkml:trace contextRef="#ctx0" brushRef="#br0" timeOffset="307862.1637">24061 13022 0,'0'0'0,"0"-24"15,0 48 1,0 26-1,-25 0-15,25-26 16,0 1-16,0 0 16,0 0-16,0 0 15,0 0-15,25-25 0,24 0 16,-24-25-16,0 0 0,0 0 16,-1 0-16,26 0 0,-25 1 15,0-51-15,-1 26 0</inkml:trace>
  <inkml:trace contextRef="#ctx0" brushRef="#br0" timeOffset="310621.1317">21010 11881 0,'24'0'79,"-24"-24"-64,25 24 1,0 0-1,-25-25-15,25 25 0,0 0 16,-1 0-16,1 0 16,0-25-16,0 25 0,24 0 0,1 0 15,-25 0-15,0 0 16,24 0-16,-24 0 0,49 0 16,-49 0-16,0 0 0,25 25 0,-26-25 15,51 0-15,-25 25 0,-26-25 16,26 24-16,-25-24 0,24 25 15,26-25-15,-50 25 0,24-25 16,-24 25-16,0 0 0,49-1 16,-49-24-16,25 25 0,-26 0 15,26 0-15,-25 0 0,49-1 16,-24 1-16,-25 0 0,-1 0 16,26 0-16,0 24 0,-26-24 15,1 0-15,0 0 0,0 0 16,0-1-16,24 26 0,-49-25 0,25 0 15,-25-1-15,25 1 0,0 25 16,-25-25-16,0-1 0,25 1 16,-25 0-16,0 25 0,24-1 15,-24-24-15,0 0 0,25 0 16,-25-1-16,0 26 0,0-25 16,0 0-16,0-1 0,25 1 0,-25 0 15,0 25-15,0-26 0,25 1 16,-25 0-16,0 25 15,25-25-15,-25 24 16,0-24-16,24 0 16,-24 24-16,0-24 0,25 0 15,-25 0-15,0 0 0,0-1 0,0 1 16,0 0-16,0 0 0,0 0 16,0 24-16,0-24 15,-25-25-15,25 25 0,0 0 16,-24-1-16,24 1 15,0 0-15,-25-25 0,25 25 16,0 0-16,-25-1 0,25 1 16,-25 0-16,25 0 15,-25 24-15,25-24 32,0 0-32,0 0 15,0 0-15,0-1 16,0 1-1,0 0 1,0 0 0,0 0-1,0-1 282,25 1-281,-25 0-16,25-25 15,0 25-15,-25 0 16,25-25 0,-1 0-1,-24 25-15,25-25 16,0 0-16,0 24 16,0-24-1,-1 25-15,26-25 16,-25 0-16,0 25 15,-1-25-15,1 0 16,0 0-16,0 0 0,0 0 16,-1 0-16,1-25 31,-50 25 16,1 0-47,-1 0 15,25-25 1,0-24 0,0 24-1,0 0-15,-25 25 16,25-25-16,0 0 0,25 25 31,0 0-31,-1 0 16,1 0-16,0 0 15,-25 25-15,25 0 16,0 0-16,-25 0 16,0 0-16,0-1 15,0 1-15,0 0 16,-25-25-16,25 25 0,-25 0 16,0-25-16,25 24 15,-25-24-15,1 0 0,-1 0 16</inkml:trace>
  <inkml:trace contextRef="#ctx0" brushRef="#br0" timeOffset="312949.7934">21828 13122 0,'0'-25'15,"-25"25"1,50 0-1,0 0 1,0 25 0,0-25-16,-25 24 109,0 1-93,0 0-16,0 0 0,0 0 15,0 0-15,0-1 0,0 1 16,-25 25-16,0-1 0,25-24 0,0 0 16,0 0-16,-25 0 0,25-1 15,-25 1-15,25 0 16,0 0-16,-24 0 0,24 24 15,0-24-15,-25 0 0,25 0 16,0-1-16,0 26 0,-25-50 16,25 25-16,0 0 0,0-1 15,-25 1-15,25 0 0,0 0 16,0 0-16,0-1 0,0 1 16,-25 0-16,25 0 0,0 0 15,0-1-15,0 1 0,0 0 16,0 25-16,0-26 0,0 1 0,0 0 15,0 0-15,25 25 0,-25-26 16,0 1-16,0 25 0,25-25 16,-25-1-16,25 26 0,-25-25 15,25 0-15,-25-1 0,0 1 16,24 25-16,-24-25 0,0-1 16,0 1-16,0 0 0,25 0 15,-25 24-15,25 1 16,25 0-1,-26-26-15,1-24 16,0 25-16,0-25 0,0 25 0,-1-25 16,1 0-16,0 0 0,0 25 15,0-25-15,-1 0 0,26 25 16,-25-25-16,0 0 16,24 24-16,-24-24 15,0 0-15,24 25 16,1-25-16,-25 0 0,0 0 0,49 0 15,-49 0-15,0 0 16,-1 0-16,26 0 0,-25 0 16,0 0-16,24 0 0,1 0 15,0 0-15,-1 0 16,-24 0-16,0 0 16,24-25-16,-24 25 15,0 0-15,0 0 0,0-24 16,-1 24-16,1 0 15,0-25-15,0 25 16,0 0 0,-1 0-1,-24-25-15,25 25 16,-25-25 31,0 0-32,-25 25 1,1-24-16,24-1 0,0 0 16,-25 0-16,25 0 15,0 1 1,0-1-16,25 25 31,-1 25-15,1-1-16,0 1 15,0 0-15,0 0 0,-25 24 16,0-24-16,0 0 16,-25-25-16,25 25 0,-25 0 15,0-25-15,0 24 16,-24 1-16,24-25 0</inkml:trace>
  <inkml:trace contextRef="#ctx0" brushRef="#br0" timeOffset="316324.762">23366 15255 0,'0'0'0,"0"-25"31,0 50 16,0 0-31,-25-25-1,0 24-15,25 1 16,-24-25 0,24 25-16,-25 0 0,0 0 15,0 0-15,25-1 16,-25-24-16,1 25 16,-1-25-16,0 25 15,0-25-15,0 0 0,25 25 16,-49-25-16,24 0 0,0 25 15,0-25-15,1 0 0,-1 24 16,0-24-16,0 0 0,0 0 16,25 25-16,-49-25 0,24 0 15,0 0-15,0 0 16,-24 0-16,24 0 16,0 0-16,25 25 0,-25-25 15,-24 0-15,24 0 16,0 0-16,0 0 15,0 0-15,1 0 0,-1 0 16,0 0-16,0 0 16,0 0-16,1 0 0,24-25 0,-25 25 15,0 0-15,0 0 0,0-25 16,1 25 0,-1 0-16,0 0 0,25-24 15,-25 24-15,0 0 16,1 0-16,-1-25 0,0 25 0,0 0 15,0 0-15,-24-25 0,24 25 16,0 0 0,0 0-16,1-25 15,-1 25-15,0 0 16,-25 0-16,50-25 16,-25 25-16,1 0 0,-1 0 15,0-24-15,0 24 0,0 0 16,1-25-16,-1 25 15,0-25-15,0 25 0,0-25 16,1 25-16,-1-25 16,0 0-16,0 25 0,0-24 15,1 24-15,-26-25 0,25 0 16,0 25-16,25-25 0,-24 25 16,-1-25-16,0 1 0,0 24 15,0-25-15,25 0 0,-24 25 16,-1-25-16,25 0 0,-25 1 0,0 24 15,25-25-15,-25 25 0,1-25 16,-1 0-16,0 25 0,25-25 16,-25 25-16,25-24 15,-25-1-15,1 0 0,-1 0 16,25 0 0,-25 25-16,0 0 15,25-24-15,-25 24 0,25-25 31,-25 50 63,1-1-78,24 1-16,-25 0 15,0 0 1,25 0-16,-25-25 0,25 24 16,-25 1-16,1 0 15,24 0-15,0-50 47,0 0-31,24 25-16,-24-49 15,0 24-15,0 0 16,25 0-16,-25 0 0,0-24 16,25 24-16,-25 0 0,0 0 15,25 1-15,-25-1 16,0 0 0,25 25-1,-1 0 1,1 25-1,25 0 1,-25-25-16,0 24 16,-1-24-16,26 25 0,-25-25 15,0 0-15,-1 0 0,26 0 16</inkml:trace>
  <inkml:trace contextRef="#ctx0" brushRef="#br0" timeOffset="318601.3781">21282 15825 0,'0'25'15,"-24"-25"1,24 25-16,0 0 15,0 24-15,0-24 16,0 0-16,0 0 16,0 0-16,0-1 0,0 1 15,0 0 1</inkml:trace>
  <inkml:trace contextRef="#ctx0" brushRef="#br0" timeOffset="319075.3054">21282 15875 0,'0'0'0,"0"-25"0,-24 25 0,24-25 15,24 25 17,1 0-17,0 0 1,0 0-16,0 0 0,-1 0 15,1 25-15,25-25 16,-25 0-16,-1 0 0,1 0 0,25 0 16,-25 0-16,74 25 0,-74-25 15,24 0-15,1 0 0,-25 25 16,49-25-16,-49 0 0,0 25 16,0-25-16,-1 0 15,1 24-15,0-24 0,0 0 16,0 0-1,-25 25 32,0 0-47,0 0 32,0 0-32,0-1 15,0 1-15,0 0 16,-25 0-16,25 0 0,0-1 15,0 1-15,0 0 0,-25 0 16,25 0-16,0-1 16,0-73 15</inkml:trace>
  <inkml:trace contextRef="#ctx0" brushRef="#br0" timeOffset="319333.6206">21357 16098 0,'0'0'0,"-25"0"15,50 0 17,0 0-32,24 0 0,-24 0 15,25 25-15,-1-25 0,-24 25 16,25-25-16,49 0 0,-49 25 0,-26-25 15,26 24-15,0-24 16,24 0-16,-49 0 0,0 0 0,-1 25 16,1-25-16,0 0 15,-25-25 17</inkml:trace>
  <inkml:trace contextRef="#ctx0" brushRef="#br0" timeOffset="353341.5109">18331 11708 0,'0'25'0,"0"-1"15,0 1 1,0 0-1,0 0 1,-25-25 0,0-25 93,0 0-93,25 0-16,-25 1 15,25-1-15,0 0 16,-24-25-16,24 26 0,0-1 16,0 0-16,0 0 0,0 0 15,0-24-15,0 24 0,0 0 0,0 0 16,0 1-16,0-26 0,0 0 15,24 26-15,-24-26 0,25 25 16,-25 0-16,25-49 0,0 49 16,-25 0-16,25-24 15,-1 24-15,-24 0 0,25-25 0,0 50 16,-25-24-16,0-1 0,25 25 16,-25-25-16,25 25 31,-25-25 16</inkml:trace>
  <inkml:trace contextRef="#ctx0" brushRef="#br0" timeOffset="355157.6554">18331 10269 0,'-25'0'0,"0"0"109,25-25-62,25 25-32,-25-24 1,25 24 0,-25 24-16,24-24 15,-24 25-15,0 0 0,0 25 16,0-26-16,-24 1 16,24 0-16,-25 0 0,0 0 15,0-1-15,0 1 16,1-25-16,-1 0 15,0 0 1,25-25-16,25 1 31,0-1-15,-1 25-16,26 0 16,-25 0-16,0 0 15,-1 0-15,1 0 16,0 0-16,0-25 15,0 0-15</inkml:trace>
  <inkml:trace contextRef="#ctx0" brushRef="#br0" timeOffset="355459.4015">18628 10244 0,'0'0'0,"0"-24"0,-24 24 15,24 24 1,-25 1-16,0 25 15,0-25-15,25-1 16,0 1-16,-25 25 16,25-25-16,0-1 0,50 1 15,0-25-15,-26 0 16,1-25-16,0 25 16,-25-24-16,25-26 0,0 25 15,-25 0-15,0 1 0,0-1 16,0-25-16,0 25 0,-25 25 15,25-24-15,-25 24 0,25-25 0,-25 25 16,0 0-16,25 49 16,0-24-16,0 0 15</inkml:trace>
  <inkml:trace contextRef="#ctx0" brushRef="#br0" timeOffset="355962.9426">19100 10195 0,'24'0'0,"-24"-25"15,0 0 1,-24 25 0,-26 0-1,0 0-15,26 0 16,24 25-16,-25-25 0,0 0 16,0 25-16,25 0 0,0-1 15,25 1 1,0-25-16,0 0 15,-1 0-15,26 0 16,-50-25-16,25 25 0,0 0 16,-25 25 15,-25 0-15,25 0-16,-25 0 15,25-1-15,0 1 0,-25 0 16,25 0-16,0 0 0,-25-1 15,25 1-15,0 0 0,-24 0 16,24 0 0,24-25-1,1-25 1</inkml:trace>
  <inkml:trace contextRef="#ctx0" brushRef="#br0" timeOffset="356210.3992">19348 10195 0,'-25'25'47,"0"24"-47,25-24 16,0 0-16,-25 0 0,0 24 0,25-24 15,0 0-15,-24-25 0,24 25 16,0 24-16,0-24 16</inkml:trace>
  <inkml:trace contextRef="#ctx0" brushRef="#br0" timeOffset="356747.2263">19521 10244 0,'0'-24'16,"0"-1"-16,25 25 31,0 0-31,0 0 15,0 0-15,-1 0 0,1 0 16,0 0-16,0 0 0,-50 0 31,0 0-15,-24 0 0,24 0-16,0 0 15,25 25-15,-25-1 16,25 1-16,0 0 0,0 0 15,25 0 1,-25-1-16,25-24 0,-25 25 0,0 0 16,25 0-16,-25 0 15,0-1-15,0 1 0,-25 0 16,-25 0-16,25-25 16,0 0-16,-24 0 15,24 0-15</inkml:trace>
  <inkml:trace contextRef="#ctx0" brushRef="#br0" timeOffset="358027.7703">20414 11559 0,'0'0'0,"-25"0"16,1 25-16,-1-25 15,25 25 1,25-25-1,-1-25 32,1 0-47,-25 0 16,25 25-16,25-49 0,-26 24 0,1 0 16,0 0-16,25 0 0,-26 1 15,26-51-15,-25 26 0,25-1 16,-26 0-16,1 1 0,50-51 15,-26 51-15,-24-1 0,25-24 16,-1 24-16,-24 1 0,74-51 16,-49 51-16,-25-1 0,24 1 0,1-1 15,-1-24-15,-24 49 0,0 0 16,0 0-16,-25 0 0,0 1 16,0-1-16,-25 25 31,25 25-31,0-1 15</inkml:trace>
  <inkml:trace contextRef="#ctx0" brushRef="#br0" timeOffset="359325.975">21307 9624 0,'0'-25'16,"25"25"15,0 0-31,0 0 0,-1 0 16,1 0-16,25 0 0,-25 0 15,-1 0-15,1 0 16,-50 0 0,1 0-1,-26 0-15,25 0 0,0 0 16,1 0-16,-1 0 16,0 0-16,25 25 15,-25-25-15,25 50 16,0-25-1,25-1-15,0 26 16,-25-25-16,25 0 0,-25-1 16,24 1-16,-24 0 15,0 0 1,0 0 0,-24-25-16,-1 0 15,0 0-15,0 0 16,0 0-16,1-25 15,24 0-15,-25 25 0,0-25 16,25 0 0,0 1-1</inkml:trace>
  <inkml:trace contextRef="#ctx0" brushRef="#br0" timeOffset="360024.5742">21878 9674 0,'-25'0'16,"25"-25"-16,-25 25 16,25 25-1,-25-25-15,25 25 16,-24-1-16,-1 1 16,0 0-16,25 0 15,0 0-15,0-1 16,0 1-16,25-25 15,0 0-15,-1 0 16,1-25-16,0 25 0,0-24 16,-25-1-16,25-25 15,-25 25-15,0 1 0,0-1 16,0 0-16,-25 0 16,25 0-16,-25 25 0,0 0 15,25 25-15,0 0 16</inkml:trace>
  <inkml:trace contextRef="#ctx0" brushRef="#br0" timeOffset="360392.7672">22250 9674 0,'0'0'0,"-25"25"47,0-1-47,0 1 16,25 0-16,-24-25 0,24 25 0,0 0 16,0-1-16,0 1 15,0 0-15,24-25 16,1 0-16,0 0 0,0 0 15,-25-25-15,25 0 16,-1 25-16,-24-24 0,0-1 16,0 0-16,0-25 0,0 26 15,-24-1-15,-1 25 16,0-25-16,0 25 16,0 0-16,25 25 15,0 0-15,25-1 16</inkml:trace>
  <inkml:trace contextRef="#ctx0" brushRef="#br0" timeOffset="360941.2742">22523 9624 0,'24'0'31,"-24"25"-15,0 0-16,0 0 0,0-1 16,0 1-1,-24 0-15,24 0 0,0 0 0,-25-1 16,25 26-16,-25-50 15,25 25-15,0 0 0,0-1 16</inkml:trace>
  <inkml:trace contextRef="#ctx0" brushRef="#br0" timeOffset="361237.7706">22671 9699 0,'0'0'16,"25"0"-16,0 0 16,0 0-16,0 0 15,0 0-15,-25 24 0,24-24 16,-24 50-1,0-25-15,-24 0 0,-1-1 16,0 1-16,0 0 16,0-25-16,25 25 0,0 0 15,50-25-15,24 0 0,1 24 16,-1-24-16,1 0 0,-1 0 16,100 0-16</inkml:trace>
  <inkml:trace contextRef="#ctx0" brushRef="#br0" timeOffset="362674.4739">21506 12229 0,'-25'0'15,"25"25"-15,25-25 79,-1-25-79,1 25 15,0-25-15,25 0 16,-1 0-16,-24 0 0,25 1 0,-25-1 15,24 0-15,-24 0 16,74-49-16,-49 49 0,-1-25 16,1 26-16,0-26 0,49-24 15,-50 49-15,1 0 0,-25 0 0,24 0 16,-24 1-16,0 24 0,0-25 16,0 25-16,-50 25 46,0-25-46</inkml:trace>
  <inkml:trace contextRef="#ctx0" brushRef="#br0" timeOffset="364007.3226">22275 11038 0,'0'0'0,"-25"0"31,50 0 16,-1 25-47,1-25 15,0 0-15,0 0 16,24 0-16,-24 0 0,0 0 16,0 0-16,-50 0 46,0 0-46,0 0 16,1 0-16,-26 0 16,25 0-16,0 0 0,25 25 0,-24-25 15,-1 0-15,0 24 16,25 1-16,0 0 16,0 0-16,0 0 0,25 0 15,-25-1 1,25 1-16,-1 0 0,-24 0 0,0 0 15,0-1-15,25 1 16,-50-25 0,1 0-16,-26 0 15,25 0-15,0 0 16,1-25-16,24 1 0,0-1 16,24 25-1,1-25-15</inkml:trace>
  <inkml:trace contextRef="#ctx0" brushRef="#br0" timeOffset="364340.5908">22696 11162 0,'0'0'15,"-25"0"16,25 25-31,-24-25 16,24 25-16,-25 0 0,0-25 16,25 24-16,-25 1 0,25 0 15,-25 0-15,25 0 16,0-1-16,0 1 0,50-25 16,-50 25-16,25-25 15,0 0-15,-1-25 16,-24 0-1,-24 25-15,-1-24 16,0 24-16,0 0 0,0 0 16,1 0-16</inkml:trace>
  <inkml:trace contextRef="#ctx0" brushRef="#br0" timeOffset="364686.6898">22920 11286 0,'0'0'0,"24"0"15,-48 0 17,-1 0-17,0 25 1,25 0-1,0 0 1,0-1-16,25-24 16,-25 25-16,25-25 0,-1 0 15,1 0-15,0 0 16,-25-25-16,0 1 16,-50-1-1,26 0-15,24 0 16,-25 25-16,0-25 15,75 50 17</inkml:trace>
  <inkml:trace contextRef="#ctx0" brushRef="#br0" timeOffset="365135.0237">23168 11361 0,'-25'0'16,"50"0"31,-1 0-47,1 0 16,0 0-16,0 0 15,-25 24 1,0 1-1,-25 0-15,0 0 16,0 24-16,1-24 16,24 0-16,-25 0 15,25 0-15,0 24 0,0-24 16,-25-25-16,25-25 16,0 0-1</inkml:trace>
  <inkml:trace contextRef="#ctx0" brushRef="#br0" timeOffset="365260.7433">23118 11509 0,'0'0'15,"25"0"1,0 0 0,-1 0-16,1 0 0,0 0 15,25 0-15</inkml:trace>
  <inkml:trace contextRef="#ctx0" brushRef="#br0" timeOffset="365483.2469">23490 11460 0,'-25'0'0,"25"25"31,0-1-31,25-24 0,-25 25 16,25 25-16,-25-25 15,0-1-15,-25-24 16,25 25-16,-25-25 0,0 0 16,25 25-16,25-25 15,0 0-15,0 0 16,24-25-16,1 25 0,24-25 16,75 25-16</inkml:trace>
  <inkml:trace contextRef="#ctx0" brushRef="#br0" timeOffset="379185.9918">21258 15949 0,'0'0'0,"-25"0"15,0 0 110,0 0-109,0 0-1,25-24 1,0-1 0,-24 0-1,24 0 1,-25 25 0,25-25-1,0 1 1,-25-1-1,25 0 1,0 0-16,0 0 16,-25 25-16,25-24 15,-25 24-15,25-25 0,-24 0 16,24 0-16,-25 0 16,25 1-16,0-1 15,0 0 1,-25 25-16,25-25 0,0 0 15,0 1-15,0-1 16,0 0-16,-25 25 0,25-25 16,0-25-16,-25 26 0,25-1 15,-24 0-15,-1 25 16,25-25-16,-25 25 16,25-25-16,-25 25 15,0-24-15,1 24 0,24-25 16,-25 25-16,0-25 15,25 0 1,-25 25 0,25-25-1,-25 25-15,0-24 0,1-1 16,-1 25-16,-25-25 16,25 0-1,1 25-15,-1-25 16,0 25 15,25-24-31,-25 24 16,0 0-1,1-25 1,24 0 15,-25 25-31,0 0 31,25-25-15</inkml:trace>
  <inkml:trace contextRef="#ctx0" brushRef="#br0" timeOffset="385597.1828">21233 15825 0,'0'0'0,"-25"0"62,0 0-31,0 0-15,25-24 0,-24 24-16,-1 0 15,0 0-15,0 0 16,0 0-16,-24-25 16,24 25-16,0 0 15,0 0-15,1 25 16,-1-25-16,0 0 0,25 24 15,0 1 17,-25 0-17,25 0 1,0 0-16,-25-25 16,25 24-16,-24 1 15,24 0-15,-25 0 0,25 0 16,-25-25-16,25 49 15,-25-49-15,25 25 0,0 0 16,-25-25-16,25 25 16,0-1-1,25-24-15,0 0 16,0 0 0,0 0-1,-1 0-15,1 0 0,0 0 16,25 25-16,-26-25 0,1 0 15,0 0-15,0 0 0,24 25 16,-24-25-16,0 0 0,0 0 16,0 0-16,-1 0 0,-24-25 15,25 25-15,-25-25 0</inkml:trace>
  <inkml:trace contextRef="#ctx0" brushRef="#br0" timeOffset="388666.379">20439 16396 0,'25'0'62,"0"0"-46,-1 0 0,1 0-16,0 0 0,0 0 15,0 0 1,-25-25-1,-25 25 17,0 0-32,0 0 15,0 0 1,1 25-16,-1-25 16,25 25-1,0 0-15,0-1 0,0 1 16,25 0-1,-1 25-15,-24-26 16,0 1 0,-24-25 15,-1 0-31,0 0 16,0-25-1,25 1 1,25 24-1</inkml:trace>
  <inkml:trace contextRef="#ctx0" brushRef="#br0" timeOffset="389082.5479">20712 16421 0,'-25'25'31,"25"-1"0,-25 1-31,25 0 16,0 0 15,25-25 0,-25-25 157</inkml:trace>
  <inkml:trace contextRef="#ctx0" brushRef="#br0" timeOffset="389492.3811">20762 16396 0,'-25'0'16,"25"25"31,-25-25-32,25 25-15,-25-1 0,25 1 16,-25-25-16,25 25 0,0 0 15,-25-25-15,25 49 0,0-24 0,0 0 16,0 0 0,25 0-16,0-25 15,0 0-15,0 0 16,0-25-16,-25 0 16,24 0-16,-24 0 0,-24 25 31,-1 0-31,0 0 15,0 0 1,25 25-16,25-25 31,0 0-15,-25-25-16,25 25 0</inkml:trace>
  <inkml:trace contextRef="#ctx0" brushRef="#br0" timeOffset="389758.7999">20910 16470 0,'25'-24'31,"-50"48"-31,25-48 16,0 48-16,-24 1 0,-1 0 15,25 0-15,0 0 16,0-1-16,0 1 16,0 0-1,25-25-15,-1 0 0,1 0 16,0-25-1,0 0-15,-25 1 16,0-1-16,0 0 0,0 0 16,-25 25-1,0 0 1,0 0 0</inkml:trace>
  <inkml:trace contextRef="#ctx0" brushRef="#br0" timeOffset="389998.3057">21109 16396 0,'-149'99'0,"298"-198"0,-124 99 47,-1 0-32,-24 25-15,25-25 16,-25 25-16,25-25 15,-25 24-15,0 1 16,0 0-16,0 0 16,-25 0-16,25-1 0,-25 1 15,25 0 1</inkml:trace>
  <inkml:trace contextRef="#ctx0" brushRef="#br0" timeOffset="390128.992">21084 16570 0,'50'24'16,"-100"-73"-16,50 74 0,25-50 15,0 0-15,-1 25 0,1 0 16,-25-25-16,25 25 16,0-25-16</inkml:trace>
  <inkml:trace contextRef="#ctx0" brushRef="#br0" timeOffset="390323.4971">21282 16396 0,'25'0'16,"0"0"-16,0 0 31,0 25-31,-1 0 16,-24-1-16,25-24 0,-25 25 0,0 0 15,0 0 1,-25 0-16,50-25 15,0-25 1,0 0-16,24 25 0,26-74 16</inkml:trace>
  <inkml:trace contextRef="#ctx0" brushRef="#br0" timeOffset="433349.2093">25846 7689 0,'25'0'78,"0"0"-63,0 0-15,0 0 16,0 0 0,-25 25 46,0 0-31,0 0-31,-25-25 0,25 25 16,0-1-16,-25 26 16,25-25-16,0 0 0,-25-1 15,25 26-15,0-25 0,-25 0 16,25 0-16,0-1 16,-25-24-16,25 25 0,-24-25 15,-1 0-15,0 0 16,0 0-1,75 0 64,-25 0-79,-1 0 0,1 0 0,0 0 15,25 0-15,-25 0 0,-1 0 16,1-25-16,0 25 0,0-24 15,0 24-15,-1 0 0,-24-25 16,25 25-16,-25-25 0,25 0 16,-25 0-16,25 0 15,-25-24-15,25 49 16,-25-25-16,0 0 16,0 0-16,24 25 0,-24-24 15,0-1-15,0 0 0,25 25 16,-25-25-16,25 0 15,-25 50 17,0 25-17,-25-50 1,25 25-16,0-1 0,-25 1 0,25 25 16,0-25-16,0-1 0,0 1 0,0 0 15,-24 0-15,24 25 0,0-26 16,0 1-16,-25 0 15,25 0 1,0 0 0,0-50-1,0-25 1,25 25-16,-25-24 0,0 24 16,24 0-16,-24 0 0,0-24 15,0-26-15,25 50 0,-25 1 16,0-26-16,25 25 0,0 0 15,-25 1-15,25-1 0,-1 0 16,1 25-16,0 0 16,0 0-16,0 0 0,-1 0 15,-24 25-15,25-25 0,0 25 16,-25-1-16,0 1 0,0 0 16,-25 0-16,25 0 0,-25-25 15,1 24-15,-1-24 0,0 25 16,-25-25-16,26 0 0,-1 0 15,0 0-15,0 0 0,25-25 16,-25 25-16,50-49 16</inkml:trace>
  <inkml:trace contextRef="#ctx0" brushRef="#br0" timeOffset="433937.0234">27459 8012 0,'0'-25'16,"0"0"0,-25 25-1,25-25 1,-25 25-16,0 0 15,25 25-15,-24-25 16,-26 25-16,50 0 0,-25 0 16,0 0-16,25-1 0,-24 1 15,-1 0-15,25 0 0,0 0 16,25-25-16,24 0 16,-24 0-16,0 0 0,0 0 15,24-25-15,-24 0 0,0 0 16,0 0-16,-1 1 15,-24-1-15,-24 50 32,24-1-17,-25-24-15,25 25 0,0 0 16,0 0-16,-25 0 16,25-1-1,0 1-15,25-25 0,24 0 16,-24 0-16</inkml:trace>
  <inkml:trace contextRef="#ctx0" brushRef="#br0" timeOffset="434357.1">27880 8086 0,'0'0'0,"0"-24"15,0-1-15,0 0 0,-24 25 16,-1 0-16,0 0 15,0 0-15,0 0 16,25 25-16,-24-25 0,-1 25 16,-25 24-16,50-24 15,-25 0-15,25 0 16,0-1-16,25-24 16,25 0-1,-25 0-15,-1 0 0,1-24 0,0 24 16,0-25-16,0 25 15,24-50-15,-49 25 0,25 1 0,0-1 16,-25 0-16,25-25 16,-25 25-16,0 1 0,0-1 15,0 0 1,-25 50 0,0 0-1,25-1-15,0 1 0,-25 25 16,25-25-16,-25 0 15,25 24-15,-24-24 0,24 25 16,0-26-16,24-24 16,1 25-16</inkml:trace>
  <inkml:trace contextRef="#ctx0" brushRef="#br0" timeOffset="435030.6439">28426 8086 0,'0'0'0,"0"-24"16,-25-1-16,25 0 0,-24 25 15,24-25-15,-25 25 0,0-25 16,0 25-16,0 0 16,1 25-16,-26 25 0,25-25 15,0-1 1,1-24-16,-1 25 0,0 0 0,25 0 15,0 0-15,0-1 16,25-24-16,0 0 16,-1 0-16,1 0 0,0 0 15,25-24-15,-26 24 0,1-25 16,0 25-16,0-25 0,0 0 16,-1 0-16,1 1 0,0-1 15,-25 0-15,25 0 0,-25 0 0,25 0 16,-25 1-16,0-1 15,0 0 1,-25 50 0,25 0-1,-25-1-15,25 1 16,-25 0-16,25 25 0,0-25 16,-25-1-16,25 1 0,0 0 15,0 0-15,25-25 16,0 0-16,0 0 15,0-25-15,-1 25 0,1-25 0,0 0 16,0 25-16,0-24 16,-25-1-16,0 50 31,0-1-15,-25 1-16,0 0 15,0 0-15,25 0 16,25-25-1,49-50 1,-49 25-16,0 0 16,0 1-16,-25-1 0,25 0 0,24-25 15,-24 25-15,0 25 16,0-24-16,-1-1 0,1 25 16</inkml:trace>
  <inkml:trace contextRef="#ctx0" brushRef="#br0" timeOffset="435554.253">28922 8210 0,'0'0'0,"-25"0"16,50-24 0,0 24-16,0-25 15,0 25-15,-1-25 16,-24 0-16,0 0 15,-24 25 1,-1-24 0,0 24-16,0 0 15,25 24-15,0 1 16,0 0-16,50 0 16,-25-25-16,-1 0 15,1 25-15,0-25 0,0 0 16,49 0-16,-49 0 0,0-25 0,0 25 15,24-25-15,1-25 16,-50 26-16,25-1 16,-25 0-16,0 0 0,-25 0 15,0 25 1,-24 25-16,24 25 16,0-25-1,25-1-15,0 26 0,0-25 16,0 0-16,0-1 0,25-24 15,0 50-15,-25-25 16,24-25-16,-48 0 47,-1-25-47,25 0 16,0 0-1,0 1-15,25-1 0,-1 25 16,1-25-16</inkml:trace>
  <inkml:trace contextRef="#ctx0" brushRef="#br0" timeOffset="435747.8347">29443 8062 0,'-25'24'0,"50"-48"0,149-76 47,-199 100-31,0 0-16,25 50 16,-25-50-16,1 25 0,24 0 15,-25-1-15,25 26 0,0-25 16,0 0-16,0-1 0,0 1 15,25 0-15,-1 0 0,1 0 16,-50-1 0,1-24-16,-1 0 15,0 0-15,0 0 0</inkml:trace>
  <inkml:trace contextRef="#ctx0" brushRef="#br0" timeOffset="683047.015">25102 14362 0,'25'0'16,"0"0"-16,0 0 16,0 0-16,-1 0 0,1 0 15,0 0-15,25 0 0,-26 0 16,1 0-16,0 0 0,25 0 15,-26 0-15,26-25 0,-25 0 16,24 25-16,-24 0 0,0-25 0,49 1 16,-49-1-16,0 25 0,0-25 15,0 25-15,24-25 0,26 0 16,-50 1-16,-1-1 0,26 0 16,-25 25-16,49-25 0,-49 0 15,25 1-15,-26 24 0,1-25 16,25 0-16,-1 0 0,-24 0 15,0 25-15,0-24 0,0-1 16,49-25-16,-49 25 0,0 1 16,-1-1-16,1 0 0,0 0 15,25-24-15,-50 24 0,24 0 16,1 0-16,-25 0 0,25 1 0,0-26 16,0 25-16,-25 0 0,24 1 15,1-1-15,0-25 16,0 25-16,0 1 0,-1-1 0,-24 0 15,25 0-15,25 0 0,-25 0 16,-25 1-16,25 24 0,-1-25 0,1 25 16,0-25-16,25 0 0,-26 25 15,1-25-15,0 25 16,0-24-16,49-1 0,-24 25 16,-25-25-16,24 25 0,1-25 15,24 25-15,-49 0 0,25 0 0,-26 0 16,26 0-16,-25 0 0,74 0 15,-49 0-15,-26 0 0,26 0 16,0 0-16,-1 0 0,26 25 16,-26-25-16,-24 25 0,0-25 15,0 0-15,24 25 0,-24-25 16,-50-25 46,1 25-62</inkml:trace>
  <inkml:trace contextRef="#ctx0" brushRef="#br0" timeOffset="683294.1099">28178 12725 0,'0'0'0,"25"0"16,0 0-1,0 0-15,-1 25 16,1-25-16,-25 24 16,25 1-16,25 0 0,-26 0 15,1 24-15,0-24 0,0 0 0,0 25 16,-1-26-16,-24 1 16,0 0-16,-49 25 15,24-50-15,-25 24 16,1-24-16,-1 25 0,1-25 0,-51 25 15</inkml:trace>
  <inkml:trace contextRef="#ctx0" brushRef="#br0" timeOffset="683763.3435">29220 12700 0,'0'0'0,"0"-25"16,0 75-1,0-25 1,0 49-16,25-49 16,-25 24-16,0 1 0,0 0 0,0 24 15,0 25-15,0-24 0,-25-26 16,25 1-16,0 0 0,-25-1 16,25 1-16,0-25 0,0-1 15,-25 1-15</inkml:trace>
  <inkml:trace contextRef="#ctx0" brushRef="#br0" timeOffset="684148.393">29195 12650 0,'0'0'16,"0"-24"-16,0-1 15,0 0-15,25 25 0,0-25 16,24 25-16,-24 0 16,74 0-16,-49 0 0,0 0 15,24 0-15,0 25 0,75 0 16,-74-25-16,24 25 0,-25-25 16,1 24-16,-1-24 0,50 25 15,-74 0-15,-1-25 0,1 25 16,-25-25-16,0 25 0,-1-1 0,-24 1 15,0 0-15,0 0 16,0 49-16,0-49 0,0 25 16,0-26-16,0 26 0,0 0 15,0 24-15,0-24 0,0-1 16,-24 1-16,24 0 0,0-1 16,-25 26-16,0-26 0,25-24 0,-25 0 15,0 0-15,-49-1 0</inkml:trace>
  <inkml:trace contextRef="#ctx0" brushRef="#br0" timeOffset="684378.8234">29220 13444 0,'25'0'31,"24"-25"-31,1 25 0,0 0 16,-1 0-16,1 0 0,99 25 16,-75 0-16,25 0 0,-24-25 15,-1 25-15,0-1 0,26 1 16,-51 0-16,1-25 0,-25 25 0,0-25 16</inkml:trace>
  <inkml:trace contextRef="#ctx0" brushRef="#br0" timeOffset="684576.337">29344 13816 0,'0'0'0,"0"25"0,-25 0 15,25 0-15,0 24 0,-25-24 16,25 0-16,0 0 0,0 24 15,0-24-15,25 25 0,0-1 16,-25-24 0</inkml:trace>
  <inkml:trace contextRef="#ctx0" brushRef="#br0" timeOffset="684847.6719">29319 13915 0,'25'0'0,"0"-24"16,0 24-16,24 0 0,-24-25 16,0 25-16,24 0 0,1 0 15,0 0-15,49 0 16,-50 0-16,1 25 0,0-25 0,-1 24 16,26 1-16,-51-25 0,1 25 15,0-25-15,0 0 0,0 25 0,-1 0 16,-24-1-1,0 1 1,-24 0 0,-1 0-16,-25-25 15,25 25-15,1-25 0,-26 0 0</inkml:trace>
  <inkml:trace contextRef="#ctx0" brushRef="#br0" timeOffset="684991.9133">29369 14114 0,'-50'0'15,"447"49"-15,-744-98 0,322 49 16,75 0-16,24 0 0,0 0 16,-24 0-16,24 0 15,1 25-15,-1-25 0,75 0 0,-99 24 16,-1-24-16,1 25 0</inkml:trace>
  <inkml:trace contextRef="#ctx0" brushRef="#br0" timeOffset="686096.3407">25524 14808 0,'0'0'0,"-25"0"16,0-24-16,50 24 31,25 0-31,-50-25 15,49 25-15,-24 0 16,0 0-16,74 0 0,-74 0 0,49 0 16,-24-25-16,0 25 0,99 0 15,-100 0-15,26 0 0,-1 0 16,25 25-16,-24-25 0,49 25 16,-50-1-16,0 1 0,-24 0 15,0 0-15,-1 0 0,1 24 16,-25-24-16,-1 0 0,1 24 15,0-24-15,0 25 0,0-25 0,-25-1 16,25 1-16,-1 0 0,1 25 16,25-26-16,-25 1 0,24 0 15,-24 0-15,25 0 0,24 0 16,-24-1-16,24-24 0,-24 25 16,-1 0-16,26-25 0,73 50 15,-73-50-15,-1 24 0,1-24 16,-1 25-16,1-25 0,49 25 15,-50-25-15,-24 25 0,-26-25 16,26 0-16,-25 0 0,0 0 16,-25-25-16,-50 25 15,25-25-15</inkml:trace>
  <inkml:trace contextRef="#ctx0" brushRef="#br0" timeOffset="686369.67">28178 15280 0,'75'0'16,"-51"24"0,-24 1-16,25-25 0,0 25 15,49 25-15,-49-25 16,0-1-16,0 26 0,0-25 15,-1 0-15,1 24 0,0-24 16,-25 0-16,0 0 0,0-1 0,-25-24 16,-24 50-16,24-50 0,-25 25 15,25 0-15,1-25 0,-26 24 16,50 1-16,-25-25 0,25 25 16</inkml:trace>
  <inkml:trace contextRef="#ctx0" brushRef="#br0" timeOffset="686699.8838">29195 15553 0,'0'-25'0,"0"0"16,0 0-16,-25 25 16,25 25-1,0 25-15,0-26 0,0 1 16,0 25-16,0-25 0,0 24 0,0 26 15,0-26-15,0-24 16,0 25-16,25-26 0,0 1 16</inkml:trace>
  <inkml:trace contextRef="#ctx0" brushRef="#br0" timeOffset="687006.4512">29121 15453 0,'0'0'0,"0"-24"0,0-26 15,25 50-15,-25-25 0,24 25 0,1-25 16,0 25-16,49 0 0,-24 0 16,0 0-16,-1 0 0,26 25 15,49-25-15,-50 25 0,0-25 16,26 0-16,-26 0 0,0 25 16,75 0-16,-74-25 0,-26 24 15,1-24-15,0 25 0,-26-25 0,1 25 16,0-25-16,-25 25 15,0 0-15,0-1 16,-25 1-16,25 0 0,-25 0 16,25 0-16,0 49 15,-24-49-15,-1 0 0,0 24 0,25-24 0,-25 25 16,-24-1-16,24 1 16,0-25-16,0-1 0</inkml:trace>
  <inkml:trace contextRef="#ctx0" brushRef="#br0" timeOffset="687216.5395">29245 15974 0,'0'0'0,"25"0"31,-1 0-31,26 0 0,-25 0 16,99 25-16,-75-25 15,26 0-15,-1 0 0,1 25 16,73 0-16,-73-1 0,-26-24 16,26 25-16,-26-25 0,-24 0 0,25 25 15</inkml:trace>
  <inkml:trace contextRef="#ctx0" brushRef="#br0" timeOffset="687422.3451">29418 16321 0,'-24'0'15,"24"25"1,0 0 0,24-25-16,-24 25 0,25 0 0,0 0 15,-25-1-15,25 1 0,-25 0 16,0 0-16</inkml:trace>
  <inkml:trace contextRef="#ctx0" brushRef="#br0" timeOffset="687676.7515">29418 16346 0,'25'0'15,"0"0"1,0 0-16,49 0 0,-49 0 0,25 0 15,-1 0-15,1-25 0,74 25 16,-75 0-16,26 0 0,-26 0 16,26 0-16,-26 0 0,26 0 15,-25 25-15,-26-25 0,1 25 16,0-25-16,-25 25 0,0 0 16,0 0-16,-25-25 15,25 24-15,-49 1 0,24 0 16,0 0-16,0 0 0,0-25 0,0 24 15,-49 1-15</inkml:trace>
  <inkml:trace contextRef="#ctx0" brushRef="#br0" timeOffset="687806.4554">29493 16594 0,'-25'0'16,"422"25"-1,-769-50-15,372 25 0,25 0 0,-1 0 0,26 0 16,0 0-16,24 0 0,50 0 15,-50 0-15,-24 0 0,0 0 16</inkml:trace>
  <inkml:trace contextRef="#ctx0" brushRef="#br0" timeOffset="697530.4713">17115 15776 0,'0'-25'31,"0"50"48,0 0-64,0-1-15,0 1 16,0 0-16,0 0 15,-25 0-15,25-1 0,0 1 16,0 0-16,0 0 0,0 0 0,0-1 16,0 1-1,-24 0-15,24 0 16,0-50 15,24 0-15</inkml:trace>
  <inkml:trace contextRef="#ctx0" brushRef="#br0" timeOffset="697963.7405">17338 15900 0,'0'0'0,"25"0"16,-25-25-16,25 0 15,-25 0 1,25 25-16,-25-24 16,0-1-16,-25 25 15,0 0 1,0 0-16,1 25 16,-1-25-16,0 24 15,25 1 1,-25 0-16,25 0 15,25-25 1,0 0-16,0 0 16,-1 0-16,-24-25 15,25 25-15,0 0 0,-25 25 47,0 0-47,-25-1 16,25 1-16,0 0 0,0 0 15,0 0-15,0-1 0,0 1 16</inkml:trace>
  <inkml:trace contextRef="#ctx0" brushRef="#br0" timeOffset="698245.3057">17537 15825 0,'0'-24'16,"25"24"-16,0 0 16,-25 24-16,0 1 15,24 0-15,-24 0 16,0 0-16,0-1 0,-24 1 16,-1 0-16,25 0 0,-25 0 15,0-1-15,0 1 16,50-25 31,0-25-47,0 25 15,0 0 1,-1 0 0</inkml:trace>
  <inkml:trace contextRef="#ctx0" brushRef="#br0" timeOffset="698367.0016">17735 16123 0,'0'0'16,"25"0"-16</inkml:trace>
  <inkml:trace contextRef="#ctx0" brushRef="#br0" timeOffset="698628.6064">18033 15801 0,'0'0'15,"0"24"16,0 1-15,0 0-16,0 0 0,0 0 0,-25-1 16,25 1-16,-25 25 0,25-25 15,0-1-15,0 1 16,-24-25-16,24 25 0</inkml:trace>
  <inkml:trace contextRef="#ctx0" brushRef="#br0" timeOffset="699300.2556">18256 15850 0,'-25'0'16,"25"25"-16,-24 0 0,24 0 15,0-1-15,-25 1 0,25 0 16,0 0-16,0 24 0,-25-24 15,25 0-15,0 0 16,25-25-16,0 0 16,-1 0-1,1 0-15,-25-25 0,0 0 16,25 25-16,-25-25 16,-25 25-1,0 0-15,1 0 16,-1 25-16,0-25 15,25 25 1,25-25 0,24 0-16,-24 0 15,0-25-15,0 25 16,0-25-16,-1 25 0,1 0 16,0-24-16,0-1 0,0 25 15,-1-25-15,1 0 0,0 0 16,-25 1-16,25-1 15,-25 0 1,-25 25-16,0 0 0,0 0 16,1 0-16,-1 0 15,0 0-15,25 25 16,0 0 0,0-1-16,25 1 0,-25 0 15,0 0-15,25 0 16,-1-1-16,-24 1 15,0 0-15,0 25 16,0-26 0,-24-24-16,-1 25 15,0-25-15,0 0 16,25-25-16,0 1 16,0-1-16,25 0 15,0 0-15,0 0 16,-1 25-16,-24-24 15,25 24-15</inkml:trace>
  <inkml:trace contextRef="#ctx0" brushRef="#br0" timeOffset="699438.9131">18653 16148 0,'0'0'15,"25"0"1,0-25 15</inkml:trace>
  <inkml:trace contextRef="#ctx0" brushRef="#br0" timeOffset="699687.3375">18951 15850 0,'25'0'31,"-25"25"-15,0 25-16,0-26 16,0 1-16,0 0 0,-25 0 15,25 0-15,-25-1 0,25 1 16,-25-25-16,25 25 0,0 0 15,-25-25 1,25 25-16</inkml:trace>
  <inkml:trace contextRef="#ctx0" brushRef="#br0" timeOffset="699858.9665">19050 16173 0,'25'0'31</inkml:trace>
  <inkml:trace contextRef="#ctx0" brushRef="#br0" timeOffset="700136.5363">19248 15875 0,'0'0'0,"50"0"15,-25 0-15,0 0 16,-1 0-16,1 25 15,-25 0-15,0-1 16,0 1-16,-25 25 0,-24-50 16,49 25-16,-25-1 0,25 1 15,25-25 1,24 0-16,1 0 0,0 0 0,49 0 16,99-25-16,-98 25 0</inkml:trace>
  <inkml:trace contextRef="#ctx0" brushRef="#br0" timeOffset="701809.0837">28897 14436 0,'0'-24'15,"0"48"17,0 1-17,-24 0-15,24 0 16,0 0-16,0-1 0,0 1 0,-25 0 16,25 0-1,0 0-15,0-1 0,0 1 16,0 0-1</inkml:trace>
  <inkml:trace contextRef="#ctx0" brushRef="#br0" timeOffset="702135.2641">29121 14436 0,'0'0'0,"0"25"31,-25 25-15,0-25-16,25-1 0,-25 1 16,0 0-16,25 49 0,-24-49 15,-1 0-15,25 0 16,0 0-16,0-1 0,25-24 16,24 0-1,-24 0-15,0-24 16,0-1-1,-25 0-15,0 0 16,0 0-16,-25 25 0,25-24 16,-25 24-1,0 0-15,0 0 16,50 24 0</inkml:trace>
  <inkml:trace contextRef="#ctx0" brushRef="#br0" timeOffset="702763.3027">29369 14536 0,'0'-25'16,"0"0"0,25 25-16,-25-25 15,24 25-15,-48 0 32,-1 0-17,0 0-15,0 0 16,0 0-16,25 25 15,0 0-15,0 0 16,0-1-16,25 1 0,-25 0 16,25-25-16,0 50 0,-25-26 15,0 1-15,0 0 0,0 0 16,0 0-16,0-1 0,0 1 16,-25 0-1,0-25-15,0 0 16,1-25-1,24 0-15,-25 25 16,25-24-16,0-1 16,0 0-16,0 0 0,25 0 15,24 1-15,-24 24 16,0-25-16,0 25 0,-1 0 16,1 0-16,0-25 0,0 25 15</inkml:trace>
  <inkml:trace contextRef="#ctx0" brushRef="#br0" timeOffset="703015.6789">29592 14808 0,'25'0'16</inkml:trace>
  <inkml:trace contextRef="#ctx0" brushRef="#br0" timeOffset="704076.7092">29914 14585 0,'0'0'0,"0"25"31,0 0-15,0 0-1,0-1-15,-24 1 0,24 0 16,0 0-16,0 0 15,-25-1-15,25 1 0</inkml:trace>
  <inkml:trace contextRef="#ctx0" brushRef="#br0" timeOffset="704495.6589">30088 14610 0,'0'0'0,"25"0"16,0-25-16,-1 25 16,1 0-16,0-25 15,25 25-15,-50-24 16,25 24-16,-25-25 16,0 0-16,-25 25 15,25-25-15,-25 25 16,0 0-16,0 0 0,25 25 15,-25 0 1,1-25-16,24 25 0,0-1 16,0 1-1,24 0-15,1-25 16,0 0 0,-25 25 15,0 0-31,0 24 15,-25-24-15,25 0 16,0 0-16,0-1 0,-25-24 16,25 25-16,25-50 31,0 1-15</inkml:trace>
  <inkml:trace contextRef="#ctx0" brushRef="#br0" timeOffset="704767.9897">30485 14610 0,'-124'74'0,"248"-148"16,-124 49-1,25 25-15,24 0 16,-49 25 0,25-25-16,0 25 15,-25 24-15,0-24 16,-25 0-1,-24 25-15,24-50 0,0 24 16,25 1-16,-25-25 16,25 25-16,25-25 15,0 0 1,0 0-16,-1 0 0,1 0 16,0 0-16,0 0 0,0-25 15,-1 0-15</inkml:trace>
  <inkml:trace contextRef="#ctx0" brushRef="#br0" timeOffset="704898.9696">30807 14833 0,'-74'-49'0,"148"98"16,-74-24-16,25-25 31</inkml:trace>
  <inkml:trace contextRef="#ctx0" brushRef="#br0" timeOffset="705192.0177">31130 14585 0,'-25'25'31,"25"0"-31,0 0 16,-25-1-16,25 1 0,0 0 15,0 0-15,-25 0 0,25-1 16,0 1-16,-24 0 0,24 0 15</inkml:trace>
  <inkml:trace contextRef="#ctx0" brushRef="#br0" timeOffset="705376.3319">31279 14833 0,'25'0'31,"-1"0"-15,-24 25 0</inkml:trace>
  <inkml:trace contextRef="#ctx0" brushRef="#br0" timeOffset="705795.6436">31601 14610 0,'0'0'0,"0"-25"16,25 25 15,0 0-31,-25 25 16,25-25-16,-25 25 0,0 24 15,0-24 1,-25 0-16,25 0 15,-25 0-15,25-1 16,0 1 0,0 0-16,25-25 0,-25 25 15,25-25-15,-25 25 0,24-1 16,-24 1-16,-49-25 16,24 0-1,0 0-15,0 0 0,1 0 0,-1 0 16,-25 25-16</inkml:trace>
  <inkml:trace contextRef="#ctx0" brushRef="#br0" timeOffset="709419.506">24730 14015 0,'0'-25'0,"0"0"16,0 0-1,0 0-15,-25 25 16,25-24-16,-49-1 0,24 25 16,25-25-16,-25 25 15,0 0-15,1-25 0,-1 25 16,0 0-16,0-25 0,0 25 16,-24 0-16,24 0 0,0-24 0,0 24 15,1 0-15,-1 0 0,-50 0 16,51 0-16,-1 0 0,-25 24 15,25-24-15,1 25 0,-51 0 16,50-25-16,1 25 0,-1 0 16,-25-1-16,0 1 0,26 0 15,-1 0-15,0 0 0,25-1 16,-25 26-16,0 0 0,1-26 16,-1 26-16,25-25 0,-25 24 15,25 26-15,-25-50 0,25 24 16,0-24-16,0 25 0,0-25 0,-25 49 15,25-24-15,0-26 0,0 1 16,0 25-16,25-1 0,-25-24 16,0 0-16,25 25 0,-25-26 15,25 1-15,0 25 0,-25-1 16,24-24-16,-24 0 0,25 0 16,25 24-16,-25-24 15,-1-25-15,1 25 0,0 0 16,50 0-16,-51-25 0,1 24 15,0-24-15,25 25 0,-26-25 16,26 25-16,-25 0 0,0-25 16,-1 0-16,26 0 0,0 25 0,-26-25 15,1 0-15,25 0 0,-25 0 16,24 0-16,1-25 16,-1 25-16,-24 0 0,25-25 0,-25 25 15,24-25-15,1 25 16,-1-25-16,-24 25 0,0-24 0,0 24 15,25-25-15,-50 0 0,24 25 16,1-25-16,-25 0 0,25 25 16,0-49-16,0 49 0,-1-25 15,-24 0-15,25 25 0,25-49 16,-50 24-16,25 0 0,-1 0 0,-24-24 16,25 24-16,0-25 0,0 25 15,0 1-15,-25-1 0,0 0 16,24-25-16,-24 26 0,0-1 15,0 0-15,0 0 0,0-24 16,-24-26-16,24 26 0,0-1 16,-25 0-16,25 25 0,-25-74 15,0 50-15,0-1 0,1 0 16,-1 26-16,0-26 0,-49-24 16,24 49-16,0-25 0,26 1 15,-26 24-15,-49-50 0,49 51 16,0-1-16,1 0 0,-26 0 0</inkml:trace>
  <inkml:trace contextRef="#ctx0" brushRef="#br0" timeOffset="722133.7638">24482 13221 0,'0'25'16,"0"0"-16,-25-25 15,25 24-15,0 1 0,0 0 16,0 0-16,0 0 16,0-1-1,0-48 17</inkml:trace>
  <inkml:trace contextRef="#ctx0" brushRef="#br0" timeOffset="722635.9641">24457 13221 0,'0'-25'0,"0"0"32,25 25-32,0 0 15,25 0-15,-26 0 16,1 0-16,0 0 0,0 0 15,49 0-15,-49 0 0,0 0 0,24 25 16,-24-25-16,0 0 16,0 0-16,0 0 0,0 25 15,-1-25-15,1 0 16,0 25-16,0-25 16,0 25-16,-1-25 0,1 24 15,0 1 1,0 0-16,-25 0 15,25 0-15,-25-1 16,24 1-16,1 0 16,0-25-1,-25 25-15,25-25 0,-25 25 16,0-1 0,-25-24-1,0 0 1,0 0-16,1 0 15,-26 0-15,25 0 16,-24 0-16,24 0 16,-25-24-16,25 24 0,-74 0 0,74 0 15,-24 0-15,-1-25 0,25 25 16,-49 0-16,49 0 0,0 0 16,0 0-16</inkml:trace>
  <inkml:trace contextRef="#ctx0" brushRef="#br0" timeOffset="723541.8083">24730 13196 0,'25'0'0,"-25"25"47,0 0 31,0 0-47,0-1-31,0 1 16,0 0-16,0 0 16,0 0-16,0-1 0,0 1 15,0 0-15,0 0 16,0 0-16,0-1 15,0 1 1,-25-50 15,0 1-15,1 24 0,24-25-16,-25 25 15,0 0-15,0-25 16</inkml:trace>
  <inkml:trace contextRef="#ctx0" brushRef="#br0" timeOffset="752950.9887">25673 9004 0,'0'-25'16,"0"0"0,0 50 77,0 0-77,0 0-16,-25 0 16,25 0-16,0-1 15,0 1-15,-25 0 0,25 0 16,0 0-16,0 24 0,-25-49 0,25 25 15,0 0-15,0 0 16,0-1-16,0-48 47,0-26-31,0 25-16,0 0 0,25 1 15,-25-1-15,25-25 0,0 25 16,-25 1-16,0-1 0,25 0 15,-25 0-15,24 0 0,-24 0 16,25 25-16,-25-24 0,25 24 0,0-25 16,-25 50-1,0-1 1,0 1-16,0 0 0,0 0 16,0 25-16,0-26 0,0 26 15,0-25-15,0 0 0,0-1 0,0 1 16,0 25-16,0-25 15,25-25 1,-1 0-16,-24-25 16,25 25-16,-25-50 15,25 25-15,0-24 0,-25 24 0,25 0 16,-25 0-16,25 1 0,-1-51 16,1 50-16,0 0 15,-25 1-15,25-1 0,0 0 16,-25 50 15,0 24-31,0 1 16,0 0-16,-25-25 15,25-1-15,0 1 0,0 0 16,0 0-16,0 0 0,0-1 16,0 1-16,25 0 15,-1-25 16,-24-25-31,25 25 16,0-25-16</inkml:trace>
  <inkml:trace contextRef="#ctx0" brushRef="#br0" timeOffset="753381.9299">26417 8905 0,'0'-25'0,"-124"224"0,248-373 0,-99 124 16,-25 75-1,0 0-15,-25 0 16,25-1-16,-25 1 0,25 0 16,-25 0-16,25 49 0,-24-49 15,24 0-15,0 0 0,0 0 16,-25 24-16,25-24 0,0 0 16,-25 0-16,25-1 15,0-48 1,25-26-1,0 25-15,-25 0 0,24-24 16,1 24-16,0-25 16,0 26-16,-25-1 0,0 0 0,25 0 15,-1 0-15,-24 0 16,0 50 15,0 25-15,0 0-16,0-26 0,0 1 15,0 0-15,0 0 0,0 0 16,25 24-16,-25-24 16,0 0-16,0 0 15,0-1-15,0-48 32</inkml:trace>
  <inkml:trace contextRef="#ctx0" brushRef="#br0" timeOffset="753510.6136">26417 9153 0,'-25'-25'32,"100"100"-32,-125-125 0,50 25 0,25 25 15,0 0-15,24 0 16,-24 0-16,0-25 16,24 25-16</inkml:trace>
  <inkml:trace contextRef="#ctx0" brushRef="#br0" timeOffset="754029.3295">26987 8979 0,'0'-25'16,"-24"25"15,-1 0-31,0 25 15,0-25-15,0 25 0,1 0 16,-1 0-16,0 0 16,25-1-16,-25 1 0,25 0 0,0 0 15,0 0-15,0-1 16,25 1-16,0 0 0,0-25 16,-1 25-16,26-25 0,-25 0 15,24 0-15,-24 0 0</inkml:trace>
  <inkml:trace contextRef="#ctx0" brushRef="#br0" timeOffset="756426.5071">27955 8979 0,'-25'0'16,"25"-25"-1,0 1 17,-25 24-32,0 0 31,1 0-31,-1 0 16,0 0-16,0 0 15,25 24-15,-25-24 0,25 25 16,-24 0-16,-1 0 0,25 0 15,0 0-15,25-25 16,-1 0 0,1 0-16,0-25 15,25 0-15,-26 25 0,1-25 16,-25 0-16,25 25 0,0-25 16,-25 50 15,0 0-16,0 0-15,0 0 0,0 0 16,25-1 0,-1-24-16,1 0 15,0 0-15,0 0 0,0 0 16,0 0-16,-1 0 0,1 0 16,0 0-16,-25-24 0,25 24 15,0-25-15,-1 25 0,1-25 16,0 25-1,0-25-15,-25 0 16,25 25-16,-25-25 0,0 1 16,0-1-1,-25 25 1,0 0-16,0 0 0,0 0 16,1 25-16,-1-1 0,0-24 15,25 25-15,-25-25 0,25 25 16,-25 0-16,25 0 0,0 0 15,0-1-15,0 1 16,25-25 0,0 0-16,25-25 15,-50 1-15,24-1 0,1 0 16,0 25-16,25-50 0,-50 25 16,24 1-16,-24-1 0,25 0 15,-25 0-15,0 0 0,0 1 16,0-1-16,-25 50 31,1 24-15,24-24-16,0 0 15,-25 0-15,25-1 0,0 26 16,0-25-16,0 0 16,25-25-16,-25 25 0,24-25 15,1 0-15,0 0 0,0 0 16,0 0-16,-1 0 0</inkml:trace>
  <inkml:trace contextRef="#ctx0" brushRef="#br0" timeOffset="756701.8278">28773 8930 0,'0'0'32,"25"-50"-32,-25 25 0,-49 25 0,24 0 15,0 25 1,-25 0-16,26-25 0,-1 25 15,25-1-15,-25 1 0,0 0 16,25 0-16,0 0 0,25 0 16,0-25-1,0 0-15,-1 0 16,1 0-16,0-25 16,0 0-16,0 25 15,-25-25-15,0 0 16,24 0-1,-24 1-15,25-1 16</inkml:trace>
  <inkml:trace contextRef="#ctx0" brushRef="#br0" timeOffset="757058.3713">28823 8830 0,'25'-24'15,"0"-1"32,-75 74-47,100-73 16,-50 48-16,0 1 15,0 0-15,0 0 0,0 0 16,0 24-16,0-24 16,-25-25-16,25 25 0,0 0 15,0 0-15,0-1 16,25-24 0,-25-24-1,24-1 1,-24 0-16,0 0 15,25 25-15,-25-25 0,25 0 16,-25 1-16,0-1 16,25 25-16,-25-25 0,25 0 15,-25 0 1,24 25-16,1 0 31,-25 25-31,0 0 16</inkml:trace>
  <inkml:trace contextRef="#ctx0" brushRef="#br0" timeOffset="757902.5799">29096 9054 0,'25'0'47,"0"0"-31,-1 0-16,1-25 0,0 0 15,0 0-15,-25 0 16,0 1 0,0-1-16,0 0 15,-25 25 1,0 25-1,0 0-15,25-1 0,0 1 16,-24-25-16,24 25 16,0 0-16,0 0 15,24-25-15,1 0 16,25 0-16,-25 0 0,-25-25 0,24 25 16,1-25-16,0 25 0,25-50 15,-26 50-15,1-24 0,0-1 16,0 0-16,0 0 0,-25 0 15,24 1-15,-24-1 16,-24 25 0,-1 25-1,25-1-15,0 1 0,-25 0 16,25 0-16,0 0 16,0-1-16,0 1 0,25-25 15,-25 25-15,0 0 16,25 0-16,-25 0 0,24-25 15,-24 24-15,-24-24 47,24-24-31,0-1-16,24 0 16,1 0-1,0 25-15,25-50 0,-26 50 0,1-24 16,25-1-16,-25 25 15,24-25-15,-24 0 0,0 0 16,0 25-16,-25-24 0,0-1 16,-25 25-1,0 0 1,0 0-16,0 25 0,1-25 16,24 24-16,-25 1 0,25 0 15,0 0 1,25 0-16,-1-1 15,1-24-15,0 25 16,0-25-16,-25 25 16,25-25-16,-25 25 15,-25 0-15,0-25 16,0 0-16,-24 25 0,24-25 16,0 0-16,0 0 0,0 24 15</inkml:trace>
  <inkml:trace contextRef="#ctx0" brushRef="#br0" timeOffset="808227.8524">30435 7565 0,'-24'0'47,"-1"0"-31,0 0-16,25 25 0,-25-25 15,25 25-15,-25-25 0,1 25 16,24 0-16,-25-1 0,0 1 16,25 25-16,-25-25 15,25-1-15,0 1 0,0 0 16,0 0-16,0 49 0,0-49 0,0 0 16,0 0-16,0 0 0,0 24 15,25-24-15,-25 0 0,25-25 16,0 25-16,-1-1 15,1-24-15,0 0 16,0-24 0</inkml:trace>
  <inkml:trace contextRef="#ctx0" brushRef="#br0" timeOffset="808616.8669">30783 7417 0,'0'0'0,"0"-25"16,24 25 0,-24 25 15,0-1-31,0 1 16,0 0-16,-24-25 0,24 50 15,-25-26-15,25 1 0,0 0 16,0 0-16,-25 0 15,25-1-15,0 1 16,0 0-16,0 0 16</inkml:trace>
  <inkml:trace contextRef="#ctx0" brushRef="#br0" timeOffset="809361.0313">30907 7541 0,'0'0'0,"0"24"31,0 1-15,-25 0 0,25 0-16,0 0 0,0-1 15,0 1-15,0 0 16,25-25-1,-1 0 1,1-25 0,0 25-16,-25-25 15,0 1-15,25-1 0,-25 0 16,0 0-16,0 0 16,-25 1-1,0 24-15,0 0 16,1 0-16,24 24 15,24 1 1,26-25-16,-25 0 16,0 25-16,-1-25 0,1 0 15,25 0-15,-25 0 0,-1 0 16,1 0-16,0 0 16,0 0-16,0 0 0,0 0 15,-25-25-15,0 0 16,-25 25-1,0 0-15,0-24 16,0 24-16,0 0 0,1 0 16,-1 0-16,0 24 15,0 1-15,0 0 0,25 0 32,25 0-32,0-25 15,25 0-15,-26 0 0,1 0 16,0 0-1,0 0-15,-25 24 16,25-24 0,-25 50-16,0-25 0,0 0 15,0-1-15,-25 26 16,25-25-16,-25 0 16,0-1-16,0-24 0,1 0 15,-1 0 1,0-24-1,25-26 1,25 50-16,-25-25 16,49 0-16,-24 1 0,0 24 15</inkml:trace>
  <inkml:trace contextRef="#ctx0" brushRef="#br0" timeOffset="809528.6147">31378 7689 0,'99'-24'47,"-198"48"-47,198-24 15,-99 25 1,0 0-16,0 0 16,0 0-1,-25-50 17,25 0-32</inkml:trace>
  <inkml:trace contextRef="#ctx0" brushRef="#br0" timeOffset="809661.368">31527 7516 0,'0'-25'16,"-25"149"-16,50-223 15,-25 99 1,0 25 0,25-25-16,-1 0 15</inkml:trace>
  <inkml:trace contextRef="#ctx0" brushRef="#br0" timeOffset="809899.7788">31899 7665 0,'25'-25'16,"-25"0"0,0 0-16,-25 25 15,-25 0-15,25 0 16,1 0-16,-1 25 15,0-25-15,0 25 0,0-25 16,1 25-16,24-1 16,0 1-16,24 0 15,1-25 1,25 25-16,-25-25 0,-1 0 16,1 0-16</inkml:trace>
  <inkml:trace contextRef="#ctx0" brushRef="#br0" timeOffset="810169.4963">32097 7714 0,'0'-74'47,"0"148"-47,-25-148 15,1 74-15,-26 25 0,25-1 16,25 1 0,0 0-16,50-25 31,-25 0-31,-1 0 15,1 0-15,0 0 16,-25 25 31,0 0-31,25-25-1,-25-25-15</inkml:trace>
  <inkml:trace contextRef="#ctx0" brushRef="#br0" timeOffset="810360.909">32321 7491 0,'99'-74'15,"-347"346"1,397-470-16,-50 148 16,-99 75-16,-25 25 15,25-25-15,-25-1 0,25 1 16,0 0-16,-25 25 0,25-26 15,0 1-15,0 0 0,-24 0 16,24 0-16,0-1 0,0 1 16,-25-25-16</inkml:trace>
  <inkml:trace contextRef="#ctx0" brushRef="#br0" timeOffset="810829.7345">31155 8359 0,'0'-25'16,"0"1"-1,0-1 1,0 0-16,0 0 16,-25 25-1,-25 0 1,25 0-16,1 0 16,-1 0-16,25 25 0,-25-25 0,-25 50 15,50-26-15,-24-24 16,24 25-16,24-25 15,-24 25-15,25-25 0,0 0 16,0 0-16,24-25 0,-24 0 16,0 25-16,0-24 0,0 24 15,-25-25-15,0 50 32,0-1-32,-25-24 15,25 25-15,-25 0 16,75 0-1,-1-25-15</inkml:trace>
  <inkml:trace contextRef="#ctx0" brushRef="#br0" timeOffset="811244.7088">31527 8334 0,'25'-24'0,"-50"48"15,74-73-15,-49 24 16,-24 25-1,-1 0 1,0 0-16,0 0 0,-24 0 16,24 25-16,0-25 0,0 25 15,25-1-15,-25-24 0,1 25 0,24 0 16,0 0 0,24-25-1,26 0-15,-25 0 0,0 0 16,-1 0-16,26-25 0,0 0 15,-26 25-15,1-25 0,0 1 0,0-1 16,0 0-16,-1 0 0,-24 0 16,25 1-16,-25-1 0,25 0 15,-25 0-15,0 0 16,-25 25 0,25 25-1,-25-25-15,25 25 0,-24 25 16,24-26-16,0 1 0,-25-25 15,25 25-15,-25 25 0,25-26 16,0 1-16,50 0 16,-26-25-1</inkml:trace>
  <inkml:trace contextRef="#ctx0" brushRef="#br0" timeOffset="811827.7307">32023 8310 0,'0'-25'16,"-174"124"-16,348-173 0,-174 24 0,0 25 16,-25 25-1,0 0-15,0 0 16,1 0-16,24 25 0,-25-25 0,0 25 16,0 0-16,0-1 15,1 1 1,24 0-16,24-25 15,51 0 1,-50 0-16,-1-25 16,1 25-16,0-25 0,25 1 0,-26-1 15,1 0-15,-25 0 16,50 0-16,-50 1 0,0-1 16,25 0-16,-25 0 15,0 0-15,0 75 47,-25-25-31,25 0-16,0-1 0,-25 1 15,25 25-15,0-25 16,0-1-16,0 1 16,25-25-16,0 0 31,-25-25 0,0 1-15,24-1-1,1 0-15,0 0 16,0 0-16,-25 1 0,25 24 16,-25-25-16,25 25 0,-25-25 15,24 25-15,1 0 16,0 25-1</inkml:trace>
  <inkml:trace contextRef="#ctx0" brushRef="#br0" timeOffset="812571.3273">32469 8334 0,'0'25'15,"-49"-149"-15,98 223 0,-24-99 31,0 0-15,0-24-16,-25-1 16,25 0-16,-25 0 15,0 0-15,-25 25 16,0 0 0,0 0-16,0 0 15,25 25 1,0 0-16,0 0 15,25 0-15,0-25 16,0 0-16,0 0 16,-1 0-16,1 0 0,0 0 15,0 0-15,-25-25 0,25 25 16,-1-25-16,26 0 0,-50 0 16,25 25-16,-25-24 0,0-1 15,25 25-15,-25-25 0,-25 25 31,0 0-31,25 25 16,0 0-16,-25-25 0,25 49 16,0-24-16,-25-25 0,25 50 15,0-26-15,0 1 16,0 0-16,0 0 16,0 0-16,-24-25 31,24-25-31,0 0 15,0 0-15,24 0 16,1 25-16,0-24 0,0 24 16,0-25-16,24 0 0,1 25 15,-25-25-15,24 25 0,-24-25 16,25 1-16,-26-1 16,-24 0-1,-24 25 1,-1 0-16,0 0 15,0 25-15,0 0 0,25-1 16,-24 1-16,24 0 16,0 0-16,24 0 0,1-1 15,0 1 1,-25 0-16,0 0 16,-25-25-1,0 0-15,1 0 16,24-25-16,0 0 15</inkml:trace>
  <inkml:trace contextRef="#ctx0" brushRef="#br0" timeOffset="812857.6347">33362 7466 0,'0'50'16,"25"-1"0,-25-24-16,25 0 0,0 49 0,0-24 15,-1-25-15,26 74 16,0-25-16,-50-24 0,24 25 15,-24-1-15,0-24 16,-49 24-16,-1 0 16,25-49-16</inkml:trace>
  <inkml:trace contextRef="#ctx0" brushRef="#br0" timeOffset="962907.8096">1439 13246 0,'0'0'0,"-25"0"31,25 25-31,0-1 16,0 1-1,0 0-15,0 0 0,0 0 16,0-1-16,0 1 0,0 25 16,0-25-16,0-1 0,0 1 15,-25 0-15,25 0 0,0 24 0,0-24 16,0 0-16,-25-25 15,25 25-15,0 0 16,0-1 0,0-73-1,25 24 1</inkml:trace>
  <inkml:trace contextRef="#ctx0" brushRef="#br0" timeOffset="963337.7153">1885 13345 0,'0'-25'16,"25"0"-16,-25 1 16,0-1-16,0 0 15,0 0 1,-25 25-16,0 0 15,1 0-15,-26 25 16,25-25-16,25 25 0,-25-25 16,1 25-16,-1-1 0,0 1 15,25 0-15,0 0 0,25 0 16,24-25 0,-24-25-1,0 25-15,25-25 0,-26 0 16,1 0-16,-25 1 15,25 24-15,-25 24 16,0 26-16,0 0 16,-25-1-16,25-24 15,-25 25-15,25-26 16,0 1-16,0 0 16,0 0-16,0 0 15</inkml:trace>
  <inkml:trace contextRef="#ctx0" brushRef="#br0" timeOffset="963647.902">2009 13295 0,'25'-24'16,"-174"272"-16,273-472 0,-99 175 0,0 49 15,0-25 1,-1 25-16,1 50 15,-25-26-15,25 1 0,-25 0 16,0 25-16,0-26 0,0 51 16,-25-50-16,25-1 0,-25 26 15,25-25-15,-24 0 0,-1-1 16,25 1-16,-25-25 0,25 25 16,25-25 15,-25-25-31,0 0 0,25 25 15,-1 0-15,-24-24 16,25 24-16,-25-25 16,25 25-16,0 0 15</inkml:trace>
  <inkml:trace contextRef="#ctx0" brushRef="#br0" timeOffset="963779.5544">2456 13543 0,'24'0'31,"-197"75"-31,322-150 0,-149 51 16,24 24-1</inkml:trace>
  <inkml:trace contextRef="#ctx0" brushRef="#br0" timeOffset="964022.9669">2729 13122 0,'0'24'16,"0"1"-16,0 0 15,0 0-15,0 0 16,-25 49-16,25-24 0,0-25 15,0-1-15,0 26 0,0-25 16,0 0-16,0-1 0,0 1 16,0 0-16,0 0 0</inkml:trace>
  <inkml:trace contextRef="#ctx0" brushRef="#br0" timeOffset="964353.855">3101 13122 0,'-25'24'15,"25"1"1,-25 0-16,25 0 0,0 0 16,0 0-16,0 49 15,-25-49-15,25 0 0,0-1 0,0 26 16,0 0-16,0-26 0,0 1 15,25 0 1,0-25-16,0 0 16,-25-25-16,24 0 15,-24 1-15,0-1 0,0 0 16,-24 25-16,-1 0 16,0 0-16,0 25 0,0-25 15,1 25-15,-1-1 0,25 1 16,0 0-16,25-25 15</inkml:trace>
  <inkml:trace contextRef="#ctx0" brushRef="#br0" timeOffset="964718.9255">3497 13370 0,'25'-25'0,"-50"50"0,75-75 15,-50 25-15,25 1 16,-25-1-16,0 0 0,0 0 15,-25 0 1,0 0-16,0 25 16,1 0-16,-1 0 15,0 25-15,0-25 0,25 25 16,0 0-16,0 0 0,0 24 16,25-24-16,-25 0 15,25 0-15,0 0 0,-25 24 16,24-24-16,-24 0 0,25 0 15,-25-1-15,0 1 0,0 0 16,-25-25-16,25 25 0,-24-25 16,-1 0-16,0 0 15,0 0-15,25-25 16,-25 0-16,25 0 16,0 1-16,25-26 15,0 25-15,0 25 16,0-25-16,-1 1 0,1 24 15</inkml:trace>
  <inkml:trace contextRef="#ctx0" brushRef="#br0" timeOffset="964865.5323">3894 13469 0,'0'25'15,"0"-50"16,25 25-15,0-25-16</inkml:trace>
  <inkml:trace contextRef="#ctx0" brushRef="#br0" timeOffset="965255.0538">4539 13122 0,'0'24'47,"-25"26"-31,25-25-16,-24 0 15,24 24-15,-25-24 0,25 50 16,0-51-16,-25 26 0,25-25 15,0 0-15,0-1 0,0 1 16,0 0 0,25-25-16</inkml:trace>
  <inkml:trace contextRef="#ctx0" brushRef="#br0" timeOffset="965404.6887">4688 13494 0,'0'0'0,"0"25"15,25-25 32,0-25-47</inkml:trace>
  <inkml:trace contextRef="#ctx0" brushRef="#br0" timeOffset="965740.7529">5085 13171 0,'0'0'0,"0"-25"15,25 25 17,0 25-32,-25 0 15,0 0-15,24 49 16,-24-49-16,0 25 0,0-25 16,0-1-16,0 26 0,-24 0 15,24-26-15,0 1 16,24-25-16,51 0 0,-1-25 15,-24 1-15,24-1 0,1 0 16,24 0-16,50-49 0</inkml:trace>
  <inkml:trace contextRef="#ctx0" brushRef="#br0" timeOffset="970200.9409">3845 14784 0,'0'-25'0,"0"0"15,0 0 1,25 25-16,-25 25 78,0 0-62,0 0-1,0-1-15,0 1 0,0 0 16,-25 25-16,25-26 15,0 51-15,0-50 0,0 24 16,-25-24-16,25 25 0,0 24 16,0-49-16,0 0 0,0-1 15,0 1-15,0 0 16,0 0-16,0-50 31,0 0-15</inkml:trace>
  <inkml:trace contextRef="#ctx0" brushRef="#br0" timeOffset="970672.7434">4415 14808 0,'0'0'16,"0"-24"-16,0-1 0,0 0 0,0-25 16,0 26-1,0-1-15,-25 25 16,1 0-16,-1 0 16,0 0-1,0 25-15,0-1 0,1 1 0,-1 0 16,25 0-16,-25-25 0,25 49 15,-25 1-15,25-25 16,0 0-16,25-25 16,0 0-16,24 0 15,-24 0-15,0-25 16,0 0-16,0 0 16,-25 50-1,0 0 1,0 0-16,0-1 0,0 1 15,0 25-15,-25-1 0,25-24 16,0 0-16,0 25 0,-25-26 16,25 26-16,0-25 0,-25 0 15,25-1-15,0 1 0,25-25 32</inkml:trace>
  <inkml:trace contextRef="#ctx0" brushRef="#br0" timeOffset="970937.0674">4638 14833 0,'25'-25'0,"0"25"32,-25 25-32,0 0 0,0 0 0,25 0 15,-25-1-15,0 26 0,0 0 16,0-26-16,0 1 0,-25 0 15,25 0-15,-25 0 0,25-1 16,0 1 0,0-50-1,25 25 1,25-24-16,-26 24 16,-24-25-16,25 25 0,0-25 15</inkml:trace>
  <inkml:trace contextRef="#ctx0" brushRef="#br0" timeOffset="971072.5138">5035 15081 0,'0'0'15,"25"0"-15</inkml:trace>
  <inkml:trace contextRef="#ctx0" brushRef="#br0" timeOffset="971312.9017">5308 14684 0,'0'25'31,"0"0"-16,0 0-15,0 24 0,0-24 16,0 0-16,0 0 0,0 24 16,0 26-16,-25-50 0,25-1 15,0 26-15,0-25 0,0 0 16,0-1-16,0 1 0,0 0 16</inkml:trace>
  <inkml:trace contextRef="#ctx0" brushRef="#br0" timeOffset="971647.0382">5631 14759 0,'0'-25'16,"-25"25"-1,25 50-15,-25-26 16,25 1-16,0 0 0,0 0 0,-25 24 15,25-24-15,0 50 0,-25-51 16,25 1-16,0 0 16,0 0-16,0 0 0,0-1 0,25-24 15,-25 25-15,25-25 16,0-25-16,0 25 0,-25-24 16,0-1-16,0 0 0,24 25 15,-24-25-15,0 0 0,-24 25 16,-26 0-1,25 0-15,0 0 16,1 0-16,24 25 16</inkml:trace>
  <inkml:trace contextRef="#ctx0" brushRef="#br0" timeOffset="972100.9751">6102 14858 0,'0'0'0,"0"-25"0,0 0 16,0 1-1,0-1-15,-25 0 16,25 0-16,-25 0 16,1 25-16,-1 0 15,25 25-15,-25-25 16,25 50-16,-25-25 0,25-1 16,0 1-16,0 0 0,0 0 15,25 24-15,-25 1 0,25-25 16,0 0-16,-1-1 15,1 1-15,-25 0 16,0 0-16,0 0 16,-25-25-16,1 24 0,-1-24 15,0 25-15,0-25 0,0 0 16,25-25 0,0-24-16,0 24 15,25 0-15,0 0 16,0 1-16,-25-1 0,25 25 15,-1-25-15</inkml:trace>
  <inkml:trace contextRef="#ctx0" brushRef="#br0" timeOffset="972235.6055">6424 15056 0,'0'25'46,"0"-50"-46,0 25 16</inkml:trace>
  <inkml:trace contextRef="#ctx0" brushRef="#br0" timeOffset="972520.8678">6796 14585 0,'0'0'15,"0"50"17,0-25-17,0-1-15,0 1 0,0 25 0,-24-25 16,24 24-16,0 1 15,-25-1-15,25 26 16,0-50-16,-25-1 0,25 1 16,0 25-16,-25-1 0,0-24 15</inkml:trace>
  <inkml:trace contextRef="#ctx0" brushRef="#br0" timeOffset="972667.4867">6896 15081 0,'0'25'16,"0"-50"-16,49 25 31</inkml:trace>
  <inkml:trace contextRef="#ctx0" brushRef="#br0" timeOffset="972936.7922">7169 14709 0,'-100'199'16,"200"-398"-16,-76 199 0,-24-25 0,25 25 15,0 0-15,0 25 16,0-25-16,-25 25 0,24 0 15,1 24-15,-25-24 0,0 0 0,0 25 16,-25-1-16,1-49 16,24 25-16,-25-25 15,25 25-15,49-25 16,-24 0-16,25-25 0,24 0 16,1 0-16,73-24 0,-48 24 0</inkml:trace>
  <inkml:trace contextRef="#ctx0" brushRef="#br0" timeOffset="1.01184E6">1315 12105 0,'0'-25'15,"24"25"17,-24 25-1,0 24-31,0-24 16,-24 25-16,24-25 0,0-1 15,-25 51-15,25-50 16,0 24-16,0 1 0,0-25 15,0-1-15,0 1 0,-25 50 16,25-51-16,0 1 16,-25-25-16,25 25 0,-25-25 31,25-25-31,0 0 16,0 1-16,0-1 15,0 0-15,0-25 0,0 26 16,0-1-16,0 0 0,0 0 0,0-24 15,0-1-15,0 25 0,0 0 16,0 1-16,25-1 0,0-25 16,0 25-16,-25 0 15,25 25-15,-25-24 16,24 24-16,1 0 16,0 0-16,-25 24 0,25-24 15,-25 25-15,25 0 16,-25 0-16,0 0 0,0 0 15,-25-1 1,0 1-16,25 0 16,-25-25-16,0 0 0,25 25 0,-24-25 15,-1 0-15,0 0 16,25-25 0,0 0-16,25 0 15,24 1-15,-24-1 16,0 0-16</inkml:trace>
  <inkml:trace contextRef="#ctx0" brushRef="#br0" timeOffset="1.01225E6">1538 12129 0,'99'25'63,"-198"-50"-63,198 75 0,-99-25 0,0 25 15,-25-26-15,25 1 0,0 0 16,0 0-16,0 0 15,0-50 17,0 0-32,0 0 15,25 0-15,0 1 16,-25-1-16,25 25 16,0-25-16,-1 0 15,1 25 1,0 0-16,0 0 0,-25-25 0,25 25 15,-1 0-15,1 0 16,0 0-16,0 25 31,-25 0-31,0 0 16,0 24-16,0-24 16,-25-25-16,25 25 0,0 0 15,0-50 16,0 0-15,0 0-16</inkml:trace>
  <inkml:trace contextRef="#ctx0" brushRef="#br0" timeOffset="1.01259E6">1935 12105 0,'-50'-25'47,"100"50"-47,-75-50 15,50 25 1,0 0-16,-1 0 16,1 0-1,0 0-15,-25 25 0,25-25 16,0 24 0,-25 1-16,0 0 15,24 25 1,-24-25-16,0-1 15,25 1 1,-25-50 0,0 1-1,0-1-15,25-25 16,-25 25-16,25 25 16,-25-25-16,0 1 15,25 24 1</inkml:trace>
  <inkml:trace contextRef="#ctx0" brushRef="#br0" timeOffset="1.01309E6">2431 12179 0,'49'0'32,"-222"-25"-32,297 50 0,-75-50 0,-73 0 15,-1 25 1,0 0-1,0 0-15,25 25 16,-25-25-16,1 25 16,24 0-16,0 0 15,0 0-15,24-25 16,1 0 0,25 0-16,-25 0 15,-25-25-15,0 50 47,0-1-31,24-24-1,1 0-15,0-24 16,0-26-16,-25 25 16,25 0-16,-25 0 0,24 1 15,1-1-15,0-25 0,0 25 16,0 1-16,-25-1 0,25 25 15,-1-25-15,-24 50 16,0 0 0,-24 24-16,24-24 15,0 0-15,-25 24 0,25 1 16,0-25-16,0 0 16,0 0-16,-25-1 0,25 1 0,0 0 15</inkml:trace>
  <inkml:trace contextRef="#ctx0" brushRef="#br0" timeOffset="1.01323E6">2580 12154 0,'-25'0'16,"99"75"-16,-123-150 0,49 75 15,49 0 1,26 0-16,-50 0 0,-1 0 15,1 0-15</inkml:trace>
  <inkml:trace contextRef="#ctx0" brushRef="#br0" timeOffset="1.01346E6">2902 12278 0,'25'-24'15,"-25"-26"1,25 50-1,-25-25-15,0 0 0,0 0 16,-25 25 0,0 25-16,0 0 15,25 0-15,-24 0 16,24 0-16,0-1 16,24-24-16,1 25 15,0-25-15,0 0 0,0 0 16,-1 0-16</inkml:trace>
  <inkml:trace contextRef="#ctx0" brushRef="#br0" timeOffset="1.01427E6">3572 12030 0,'0'0'0,"25"0"31,-1 0-15,1 25-16,25-25 16,-50 25-16,0 0 0,0-1 15,0 1-15,0 0 0,0 0 16,-25 0-16,25 0 0,0-1 16,0 1-16,-25 0 0,0 0 15,25 0-15,-24-25 16,24-25-1,0 0 1,0 0-16,24 0 16,26 1-1,-25-1-15,0 0 0,0 25 16,-1-25-16,1 0 0,50-49 16,-51 74-16,-24-25 15,0 0-15,0 0 16,0 50-1,-24 0 1,24 0-16,0 0 16,-25 24-16,25-24 0,0 25 15,0-25-15,0-1 0,-25 26 16,25-25-16,0 0 16,0-1-16,0 1 0,0 0 0,0-50 31,0 0-31,0-24 15,0 24-15,0-25 0,25 26 16,-25-26-16,0-25 0,25 26 16,-1 24-16,-24 0 0,25-24 0,0-1 15,0 50-15,0 0 16,-25-25-16,24 50 16,1-25-1,-25 25-15,0 0 0,0-1 0,25 1 16,-25 0-16,0 0 15,0 0-15,-25-25 0,0 24 16,1-24-16,-1 25 0,0-25 16,0 0-16</inkml:trace>
  <inkml:trace contextRef="#ctx0" brushRef="#br0" timeOffset="1.01531E6">4738 12229 0,'0'-25'15,"0"0"1,-25 25 0,25-25-16,-25 25 15,-25 0-15,26 25 0,-1 0 16,0-25-16,25 25 15,-25 24-15,0-49 0,25 25 16,0 0-16,25-25 16,-25 25-16,25-25 15,0 0-15,0 0 0,-1-25 16,1 0-16,0 25 0,-25-49 0,25 49 16,-25-25-16,25 25 15,-25 25 1,0-1-1,-25-24-15,25 25 0,0 0 16,0 0-16,25-25 16,-1 0-1,1 0-15,0 0 0,0 0 16,-25-25-16,25 25 0,0-25 16,-1 25-16,1 0 0,0-25 0,0 1 15,0 24-15,-1 0 16,-24-25-1,0 0 17,-24 25-32,-1 0 15,0 0-15,0 0 16,25 25-16,-25-25 16,25 25-16,-24-25 0,24 24 15,0 1 1,24-25-16,1 25 15,0-25-15,0 0 0,0 0 16,-1-25-16,1 0 16,0 1-16,-25-1 15,25 25-15,0-50 0,-1 25 16,-24 0-16,0 1 16,0-1-16,0 0 15,0 50 16,-24 0-31,24-1 16,-25 1-16,25 0 0,0 0 16,-25 0-16,25 0 0,0-1 15,0 1-15,0 0 0,25 0 16,24-25-16,-24 0 16,0 0-16,25 0 0</inkml:trace>
  <inkml:trace contextRef="#ctx0" brushRef="#br0" timeOffset="1.01589E6">5482 12254 0,'-50'-75'47,"50"199"-47,50-173 16,-125-26-16,51 75 0,-1 25 16,0 0-16,0 0 0,25-1 15,-25-24-15,25 25 0,0 0 16,0 0-16,25-25 15,0 0 1,0-25-16,0 25 16,-1-25-16,1 0 0,0 1 15,0-26-15,0 25 0,-1 0 0,-24 0 16,25 1-16,-25-1 0,25 0 16,-25 0-1,0 0 1,-25 25-16,25 50 15,-25 0-15,1-26 16,-1 1-16,25 0 16,-25 0-16,25 0 0,0 0 0,0-1 15,0 1-15,25-25 16,0 0-16,-1 0 16,1 0-16,0 0 0,-25-25 15,50 1-15,-50-1 0,24 25 0,-24-25 16,25 25-16,-25 25 31,-25 0-15,25-1-16,0 1 0,0 0 15,-24 0-15,24 0 16,0-50 0,24 25-1,-24-25-15,25 0 0,-25 0 16,0 1-16,25-26 15,0 25-15,-25 0 0,0 0 0,25 25 16,-25-24-16,24 24 16</inkml:trace>
  <inkml:trace contextRef="#ctx0" brushRef="#br0" timeOffset="1.01661E6">5904 12328 0,'-25'50'15,"0"-249"-15,75 348 0,-50-124 32,24-50-17,1 0-15,0 0 16,0 1-16,-25-1 0,0 0 31,-25 25-15,0 25-1,25 0 1,0-1-16,0 1 16,25-25-1,0 0-15,24 0 0,-24 0 16,0-25-16,0 25 0,0-24 16,-1 24-16,26-25 0,-25 0 15,0 0-15,-1 0 16,-24 0-16,-24 25 15,-1 0 1,-25 0-16,25 25 16,25 0-16,-24 0 0,24 0 15,0 0-15,0-1 16,24 1-16,1 0 0,25 0 16,-50 0-1,25-1-15,-50-24 31,25-24 1,0-1-32,0 0 15,25 25-15,-25-25 0,24 0 0,1 1 16,0-1-16,0 0 0,0 25 16,-1-25-16,1 0 0,0 0 15,0 25-15,0-24 0,-1 24 16,-48 24 15,-1 1-31,25 0 16,-25 0-16,25 0 15,0 24-15,0-24 16,0 0-16,0 25 16,25-50-16,-25 24 15,0 1 1,-50-25-16,25 0 15</inkml:trace>
  <inkml:trace contextRef="#ctx0" brushRef="#br0" timeOffset="1.01829E6">4018 15751 0,'0'0'0,"0"-25"15,-24 25-15,24-25 16,-25 50 0,25 0-1,0 25-15,0-1 0,-25-24 16,25 0-16,0 24 0,0 26 16,-25-50-16,25-1 0,0 1 0,-25 0 15,25 0-15,-24 24 0,24-24 16,0 0-1,0-50 1,0-24 0,0 24-16,24-50 0,-24 26 0,0 24 15,25-25-15,0 26 0,-25-26 16,25 0-16,0 26 0,-25-1 16,24 0-16,1 0 15,0 25-15,0 0 16,-25 25-16,25 25 15,-25-26-15,0 1 0,0 0 16,0 0-16,-25 0 0,0-25 16,25 24-16,-25-24 0,0 0 15,1 0 1,24-24-16,0-1 16,0 0-16,24 25 15,-24-25-15,25 0 0,0 25 16,25-24-16,-26-1 0,1 25 15,0-25-15,0 25 0,24-25 16,-24 25-16,0 0 0,0 0 16,0 0-16,-25 25 31,0 25-31,0-26 16,0 1-1,0 0-15,0 0 0,0 0 16,24-25-1,-24-25-15,0 0 16,25 0-16,0 0 16,0-24-16,-25 24 0,25 25 15,-1-25-15,-24 0 0,50 1 16,-25 24-16,0 0 16,-1 0-16,-24 24 15,0 1-15,25-25 16,-25 25-16,0 0 15,25-25-15,-25 25 16,0-1-16,0 1 16,0 0-16,0 0 15,-25 0-15,25-1 16,0-48 15,0-1-31,0 0 0,0 0 16,0 0-16,0 1 0,0-51 0,0 50 15,0-24-15,0 24 0,0 0 16,-25 0-16,25 1 16,-24 24-1,48 0 17,1 24-17,0-24-15,0 0 16,0 0-16,-1 25 0,1-25 15,0 0-15,25 25 16,-25 0-16,-25 0 16,24-1-16,-24 1 0,0 0 15,25 0-15,-25 0 16,0-1-16,0 1 16,25-25-1,-25-25-15,25 1 16,-25-1-16,25-25 15,-25 25-15,0 1 16,24 24-16,-24-25 0,0 0 16,25 25-1</inkml:trace>
  <inkml:trace contextRef="#ctx0" brushRef="#br0" timeOffset="1.0186E6">5308 15726 0,'25'-25'32,"-199"25"-32,323 25 0,-149-50 0,-25 25 15,1 0-15,-1 0 16,0 0-16,0 25 16,0 0-16,25 0 15,-24 0-15,24-1 0,24-24 16,1 0-1,0-24-15,0-26 16,24 25-16,-49 0 0,25 25 16,0-24-16,-25 48 31,0 1-31,-25 0 0,25 0 16,0 0-16,0-1 15,0 1-15,0 0 0,25-50 31</inkml:trace>
  <inkml:trace contextRef="#ctx0" brushRef="#br0" timeOffset="1.01876E6">5606 15453 0,'0'-24'31,"-149"222"-31,298-372 0,-149 174 0,-25 50 0,25-25 0,0 0 16,0-1-16,-25 1 0,25 25 15,-25-1-15,25 1 0,0-25 16,0 24-16,0-24 0,0 0 16,0 0-16</inkml:trace>
  <inkml:trace contextRef="#ctx0" brushRef="#br0" timeOffset="1.0189E6">5407 15726 0,'0'0'0,"25"0"31,0 0-15,0-25-1,0 25-15,24 0 0</inkml:trace>
  <inkml:trace contextRef="#ctx0" brushRef="#br0" timeOffset="1.01917E6">5655 15875 0,'0'25'0,"25"-50"31,0 0-31,0 0 16,0 1-16,-1-1 16,1 25-16,-25-25 0,0 0 15,0 0-15,-25 25 16,1 0-1,-1 0-15,0 0 0,25 50 0,-25-50 16,25 25-16,-25 0 0,25-1 16,0 1-16,0 0 15,25-25-15,25 0 0,-25 0 16,-1 0-16</inkml:trace>
  <inkml:trace contextRef="#ctx0" brushRef="#br0" timeOffset="1.02006E6">6400 15553 0,'0'0'15,"-25"0"-15,50 0 31,-1 0-15,1 0-16,0 0 0,49 0 16,-49 0-16,0 0 0,0 0 15,-25 24-15,0 1 16,0 0-16,0 0 16,-50 49-16,25-49 0,25 0 15,-24 24-15,24-24 16,0 25-16,0-1 0,0 1 15,-25-50-15,0-25 32,25 0-32,-25 1 15,25-1-15,-25 0 16,75 25 0,-25-25-1,0 25-15,-1 0 0,26-25 16,-25 25-16,49-49 0,-49 49 15,25-25-15,-26 0 0,1 0 16,0-24-16,-25 24 0,0 0 0,0 0 16,-25 25-1,0 0-15,1 0 16,-1 75 0,25-50-16,0-1 0,0 1 15,0 25-15,-25-25 0,25 49 16,0 0-16,0-49 0,0 0 15,0 0-15,0 0 16,0-75 0,0 25-1,0 0-15,0-24 0,25 24 16,-25-25-16,25-49 0,-1 74 0,1-24 16,-25 24-16,25 0 0,0-24 15,0 49-15,0 0 16,-1 0-16,1 24 15,-25 1 1,0 0-16,-49 25 0,24-26 16,0-24-16,0 25 15,0 0-15,0 0 0,1-25 16,24-25 0</inkml:trace>
  <inkml:trace contextRef="#ctx0" brushRef="#br0" timeOffset="1.02058E6">7293 15751 0,'24'-25'15,"-48"25"1,-1 0-1,0 0 1,0 0 0,0 0-16,25 25 15,0 0-15,0 0 16,0-1 0,25-24-16,0 0 31,0-24-31,0 24 0,-1 0 15,1-25 1,-25 50 15,0-1-31,0 1 16,0 0-16,0 0 16,25-25-1,25 0-15</inkml:trace>
  <inkml:trace contextRef="#ctx0" brushRef="#br0" timeOffset="1.02096E6">7590 15751 0,'25'-74'31,"-50"148"-31,25-148 0,-25 74 16,1 24-1,-1-24-15,25 25 0,-25 0 16,25 0-16,-25 0 0,25-1 15,0 1-15,25-25 16,25 0 0,-26-25-16,1 1 15,0-1-15,0 0 16,-25 0-16,25 0 0,-1 1 16,-24-1-16,0 0 0,25 25 15,-25-25-15,25 0 0,-50 50 47,0 0-47,25 0 16,-24 24-16,-1-24 0,25 0 15,-25 0-15,25 0 0,0-1 16,0 1-16,25 0 16,0-25-16,24 0 15,-24 0-15,0-25 0,0 25 16</inkml:trace>
  <inkml:trace contextRef="#ctx0" brushRef="#br0" timeOffset="1.0215E6">8012 15701 0,'0'-74'31,"0"148"-31,-25-148 16,0 74-16,0 25 15,1-25-15,24 25 16,-25 24-16,0-24 0,25 0 15,0 0-15,0 24 16,25-49-16,0 0 16,24-25-1,-49 1-15,25-1 0,-25 0 0,25 0 16,-25 0 0,25 1-16,-25-1 0,0 0 46,0 0-30,25 25 0,-25-25-16,0 1 0,49-1 15,-24 0-15,0 0 16,0 25 0,-25 50-1,0-25-15,0-1 16,-25 1-16,25 25 0,-25-25 15,25-1-15,0 1 0,0 0 16,-25 0-16,25 0 16,25-25-1,0-25 1,0 0 0,-25 0-16,24 0 15,-24 1-15,25 24 0,0-25 16,-25 0-16,25 0 0,0 0 15,-1 25-15,1 0 16</inkml:trace>
  <inkml:trace contextRef="#ctx0" brushRef="#br0" timeOffset="1.0222E6">8384 15751 0,'0'-124'16,"0"248"-16,25-124 15,-25-25-15,25 0 16,-1 1-16,-24-1 16,25 25-16,-25-25 15,25 25-15,-50 0 32,25 25-32,-25-25 15,25 25 1,0-1-16,25-24 15,0 0 1,25 0-16,-26 0 16,1-24-16,0 24 0,25-50 15,-26 50-15,1-25 16,-25 0-16,25 1 0,-25-1 16,0 0-1,-25 25 1,25 25-1,-25 0-15,25-1 16,0 1-16,0 0 16,0 0-16,25 0 0,0-25 15,-25 24 1,25-24-16,-25 25 0,0 0 31,-25-50-15,0 0-1,25 1 1,0-1 0,25 25-16,-25-25 0,50 25 15,-26-25-15,1 0 0,0 25 16,0-24-16,0 24 0,-1 0 16,1-25-16,0 25 0,0-25 15,0 25-15,-25-25 16,-25 25-1,0 0 1,25 25-16,-25-25 0,25 25 0,0 0 16,0 24-16,0-24 15,25 0-15,-25 0 16,0-1-16,-25 1 16,0-25-1,-24 0-15,24 25 0</inkml:trace>
  <inkml:trace contextRef="#ctx0" brushRef="#br0" timeOffset="1.84518E6">1042 4539 0,'-25'0'15,"25"-25"1,25 50 31,-25 0-31,0 0-16,0 0 15,0-1-15,0 1 0,0 0 0,0 0 16,0 0-16,-25-25 0,25 49 15,0-24-15,0 0 0,0 0 16,0 0-16,0 24 0,0-24 16,0 0-16,0 0 0,0-1 15,0 1-15,0 0 16,-25-25 15,25-25-31,0 0 16,0 1-16,0-1 0,0 0 15</inkml:trace>
  <inkml:trace contextRef="#ctx0" brushRef="#br0" timeOffset="1.84558E6">1017 4514 0,'0'0'0,"0"-24"16,25 24-1,-25-25-15,25 25 16,-1 0-16,1 0 16,0 0-1,0 25 1,0-25-16,-1 24 16,1 1-16,-25 0 0,25 0 15,-25 0 1,25-1-16,-25 1 0,0 0 15,0 0-15,0 0 0,0-1 16,0 1-16,-25 0 0,25 0 16,-25-25-16,25 25 0,-49 24 15,24-24-15,0 0 16,-25 0-16,26 0 16,-1-25-1,0 0-15,0 0 16,0-25-16,25-25 31,25 25-31</inkml:trace>
  <inkml:trace contextRef="#ctx0" brushRef="#br0" timeOffset="1.846E6">1587 4465 0,'-24'0'15,"24"25"16,24-1-15,-24 1-16,0 0 16,0 25-16,0-26 15,-24 1-15,24 0 16,-25 0-16,25 0 0,0-1 0,-25 1 16,25 0-16,0 0 0,0 0 15,0 0-15,0-1 0,0 1 16,0 0-1,0 0-15,0 0 16,-25-25 0,25-25-1,0 0-15,0 0 16</inkml:trace>
  <inkml:trace contextRef="#ctx0" brushRef="#br0" timeOffset="1.84625E6">1563 4738 0,'-25'0'16,"25"99"-16,25-198 0,-25 99 31,24 0-15,1 0-16,0 0 0,0 0 15,25 0-15,-26 0 16,1 0-16,0 0 0,0 0 15,0 0-15,-25-25 16,24 25-16</inkml:trace>
  <inkml:trace contextRef="#ctx0" brushRef="#br0" timeOffset="1.84651E6">1860 4564 0,'0'25'47,"25"0"-47,-25-1 15,0 1-15,0 0 0,0 0 16,0 0-16,0-1 0,0 1 15,0 0-15,0 25 0,0-25 16,0-1-16,0 1 0,-25 0 16,25 0-16,0 0 15,-24-1 1,24-48 0</inkml:trace>
  <inkml:trace contextRef="#ctx0" brushRef="#br0" timeOffset="1.84694E6">2307 4589 0,'0'0'0,"0"-25"31,-25 25-15,0 0-16,0 0 31,25 25-31,-24 0 0,-1-25 16,25 24-16,-25-24 0,25 25 15,-25 0-15,25 0 16,-25 0-16,25-1 15,0 1-15,-24-25 16,24 25-16,0 0 0,0 25 16,24-50-16,-24 24 0,25-24 15,-25 25-15,50-25 0,-50 25 16,25-25-16,-1 0 16,1 0-16,0 0 0,0 0 15,0-25 1,-1 0-1</inkml:trace>
  <inkml:trace contextRef="#ctx0" brushRef="#br0" timeOffset="1.84727E6">2629 4614 0,'0'-25'15,"0"0"-15,0 50 63,0 0-63,0-1 16,0 1-16,0 0 0,0 0 15,0 24-15,0-24 0,0 0 16,0 0-16,0 25 0,0-26 15,0 1-15,-25 0 16,25 0-16,0 0 16,0-1-1,-24-24-15,-1-24 16,25-26 0</inkml:trace>
  <inkml:trace contextRef="#ctx0" brushRef="#br0" timeOffset="1.84751E6">2580 4638 0,'24'-124'47,"-98"372"-47,173-520 0,-148 420 0,123-296 0,-49 148 16,0 0-16,0 0 15,-1 0-15,1 24 0,0-24 16,-25 25-16,0 0 15,0 0-15,0 0 0,0-1 0,-25 1 16,25 0-16,-25 0 16,1-25-16,-1 25 0,0-25 15,0 0-15,-25 0 16,26 0-16,-1 0 0,25-25 0</inkml:trace>
  <inkml:trace contextRef="#ctx0" brushRef="#br0" timeOffset="1.85021E6">2753 4167 0,'0'0'0,"25"0"31,0 0-15,25 0-16,-26 0 0,1 0 16,0 0-16,0 0 15,0 25-15,24-25 0,-24 0 0,0 0 16,0 25-16,-1-25 16,1 25-16,25-1 0,-1-24 0,-24 25 15,0 0-15,0-25 0,24 50 16,-24-50-16,-25 24 0,25 1 15,0-25-15,-25 25 0,25 25 16,-1-50-16,-24 24 0,25 1 16,-25 0-16,0 0 0,0 0 15,0-1-15,0 1 0,0 0 0,0 0 16,0 24-16,0-24 0,0 0 16,-25 0-16,-24 25 15,24-26-15,0 1 0,25 0 16,-25-25-16,1 25 0,-26 0 15,25-1-15,0-24 0,1 25 16,-1-25-16,-25 25 0,25-25 16,1 0-1,24-25 1,24 25 15,-24-25-31,25 25 16,0 0-1,0 25-15,-25 0 16,25-25-16,-25 25 16,0 0-16,0-1 0,0 1 15,0 0-15,-25-25 0,0 50 16,0-26 0,0 1-16,1 0 0,-26 0 15,25-25-15,0 0 16,1 25-16,-1-25 0,-25 24 15,25-24-15,1 0 0,-1 0 16,0 0-16,0 0 16,0 0-1,25-24-15,0 48 47,0 1-31,0 0-1,0 0-15,-24-25 0,-1 49 16,25-24-16,-25-25 0,0 25 16,0 0-16,0 0 0,-24-25 15,24 24-15,0-24 0,-24 25 0,24-25 16,-50 0-16,26 25 0,24-25 16,-25 0-16,26 0 0,-51 0 15,50 0-15,1 0 0,-1-25 16,0 25-16,0-25 0,-24 1 15,24-1-15,0 0 16,25 0 0,-25 25-16,50 0 31,0 0-15,0 0-16,-25 25 15,0 0-15,0 0 16,0-1-16,0 1 0,-25-25 15,0 25-15,-25-25 0,26 25 16,-1-25-16,0 0 0,-25 25 16,26-25-16,-76 0 0,51 0 0,-1 0 15,25-25-15,-24 25 0,-26-25 16,26 0-16,24 0 0,0 25 16,0-24-16,0-1 15,-24-25-15,24 25 0,0 1 0,0-1 16,1-25-1,-1 25-15,25 1 16,0-1-16,25 0 16,-1 25-1,1 0-15,0 0 16,0 25-16,0-25 16,-1 25-16,-24-1 0,0 1 15,-24 0 1,24 0-16,-25-25 0,0 25 0,0-25 15,-24 0 1,24 0-16,0 0 0,0 0 16,0 0-16,-24-25 0,24-25 0,0 50 15,0-25-15,-24-24 16,24 24-16,0 0 0,0-24 16,1 24-16,-1 25 0,25-25 15,-25 0-15,25 0 0,-25 25 16,25-24-16,0-1 0,0 0 15,0 0-15,0 0 16,0 1-16,25-1 0,-25 0 16,0 0-16,0 0 31,0 50 0,0 0-15,0 0-1,-25-25-15,0 0 16,1 0 0,-1 0-16,0-25 0,0 0 15,25-24-15,0 24 16,0 0-16,-25 0 0,25-49 16,0 49-16,0 0 15,25-49-15,-25 49 0,25-25 16,-25 25-16,25-24 0,24 24 15,-49 0-15,25 0 16,25 25-16,-50-24 16,25 24-16,-1 0 0,1 0 15,0 24 1,-25 1 0,0 0-1,-25-25 1,25-25-1,-25 0 1,25 1-16,0-1 0,0 0 16,0 0-16,25 0 15,-25 1-15,25 24 0,-25-25 16,50 0-16,-26 25 0,1-25 16,0 25-16,0-25 0,0 25 15,24 0-15,-24 0 0,0 0 16,0 25-16,-1-25 0,1 25 0,-25 0 15,25-25-15,-25 25 16,25-25-16,-25 24 16,0 1-1,0-50 17,0 1-32,0-1 15,0 0-15,25 25 0,-1-25 16,-24 0-16,25 25 0,-25-24 15,25 24-15,0-25 0,0 25 16,-1 0-16,26 0 0,-25 0 0,0 0 16,49 0-16,-49 25 0,0-25 15,24 0-15,-24 0 16,0 24-16,25 1 0,-26 0 16,-24 0-16,0 0 15,-24-25 1,24 24-16,-25-24 15,25-24 1,0-1 0,0 0-16,0 0 15,25 0-15,-1 1 0,1 24 16,-25-25-16,25 0 0,0 25 16,24 0-16,1-25 0,-25 25 15,0 0-15,24 0 0,-24 0 16,49 0-16,-49 25 0,0-25 15,25 25-15,-26 0 0,-24-1 16,25-24-16,-25 25 16,0 0-16,-25-25 15,1 0 1,24-25 15,0 0-31,24 1 0,26-1 16,-25 0-1,0 0-15,-1 25 0,26 0 0,-25 0 16,0 0-16,24 0 16,-24 0-16,0 25 0,0 0 15,24-25-15,-49 25 0,25-25 16,-25 24-16,25-24 0,-25 25 16,25 0-16,-50-50 62</inkml:trace>
  <inkml:trace contextRef="#ctx0" brushRef="#br0" timeOffset="1.85853E6">3324 4663 0,'25'-25'156,"-1"25"-141,1-24 1,0 24-16,0 0 16,0-25-16,-1 25 0,26-25 0,-25 25 15,0-25-15,24 25 0,-24-25 16,25 1-16,-25 24 0,-1-25 16,1 25-16,0 0 0,0-25 15,0 25-15,-1-25 0,1 25 16,0 0-1,-25-25 48</inkml:trace>
  <inkml:trace contextRef="#ctx0" brushRef="#br0" timeOffset="1.85914E6">4167 4266 0,'0'0'0,"0"25"78,0 25-63,0-25-15,0-1 16,0 1-16,0 0 16,0 0-16,-25-25 15,25-25 17,0 0-32,0 0 15,25 25-15,-25-24 0,0-1 16,25 25-16,-25-50 0,25 50 15,-25-25-15,25 25 16,-25-24-16,24 24 16,1 0-16,0 0 15,0 0 1,0 24-16</inkml:trace>
  <inkml:trace contextRef="#ctx0" brushRef="#br0" timeOffset="1.85943E6">4440 4390 0,'-25'-74'16,"50"148"-16,-25-98 0,25-1 31,0 0-31,-1 0 16,1 0-16,-25 1 15,-25 24 16,1 0-31,-1 0 0,0 24 16,0 1-16,0 0 0,1 0 16,24 0-1,24-1-15,1-24 16,0 25-16,0-25 16,0 0-16,-1 0 0,1 0 15,0-25-15,0 25 0,0-24 16,-1-1-16</inkml:trace>
  <inkml:trace contextRef="#ctx0" brushRef="#br0" timeOffset="1.8598E6">4812 4217 0,'-99'0'47,"173"49"-47,-49-98 0,-149 74 0,99-1 16,25 1-16,0 0 15,25-25 1,0 0 0,0 0-16,-25-25 0,24 25 15,1 0 1,0-25-16,-25 50 47,0 0-47,-25 0 15,25 0-15,-25-1 16,25 1-16,0 0 0,0 0 16,0 0-1,-24-25-15,24 24 16,0-48 15,24-1-15</inkml:trace>
  <inkml:trace contextRef="#ctx0" brushRef="#br0" timeOffset="1.86014E6">4936 4242 0,'-74'124'31,"148"-248"-31,-74 148 0,0 1 31,0 0-31,-25 0 0,25 0 16,25-1 15,0-48-15,0 24-16,-25-25 0,25 25 15,-25-25-15,24 25 16,-24-25-16,25 25 16,-50 0 15,25 25-16,0 0-15,0 0 16,25-25 0,-25 24-1,25-24-15,0 0 16,0-24 0</inkml:trace>
  <inkml:trace contextRef="#ctx0" brushRef="#br0" timeOffset="1.86067E6">5259 4341 0,'-50'0'16,"100"0"-16,-50-25 0,24 0 16,1 25-1,-25-25-15,25 25 0,-25-24 16,25 24-16,-25-25 0,-25 25 15,-25 0 1,1 25 0,49-1-16,-25-24 0,25 25 15,-25-25-15,25 25 16,0 0-16,25-25 16,0 0-16,0 0 0,-1 0 15,1 0-15,0 0 0,0-25 16,0 25-1,-1-25-15,-24 50 63,0 0-47,0 0-1,0-1 1,0 1-16,0 0 15,-24-25 1,-1 0 0,0 0-1,25-25 1,-25 0-16,25 1 16,0-1-16,0 0 15,50 0-15,-50 0 16</inkml:trace>
  <inkml:trace contextRef="#ctx0" brushRef="#br0" timeOffset="1.86088E6">5606 4093 0,'0'-25'32,"-124"149"-32,248-223 0,-124 99 15,0 25-15,0-1 16,0 1-16,0 0 0,0 0 15,0 0-15,0-1 0,-25 26 16,25-25-16,0 0 16,0-1-16,-25 1 15,0-25-15</inkml:trace>
  <inkml:trace contextRef="#ctx0" brushRef="#br0" timeOffset="1.86103E6">5507 4242 0,'24'0'47,"-48"49"-47,73-98 0,-24 49 0,-99 0 0,198 0 16,-100 0-16,1 0 0,0 0 16,0 0-16,24 0 0</inkml:trace>
  <inkml:trace contextRef="#ctx0" brushRef="#br0" timeOffset="1.86237E6">3200 4862 0,'25'0'47,"-1"0"-31,1 0-1,0 0-15,0 25 16,0-25-16,-1 0 0,51 24 16,-50-24-16,24 25 0,-24-25 15,25 25-15,-26-25 16,26 25-16,-25-25 0,0 0 0,0 0 15,-25 25-15,0-50 47</inkml:trace>
  <inkml:trace contextRef="#ctx0" brushRef="#br0" timeOffset="1.86269E6">3994 4862 0,'0'25'31,"0"24"-15,0-24-16,0 0 15,0 0-15,0-1 0,0 1 16,-25 0-16,25 0 0,0 0 15,-25-25 1,25-25 0,0 0-16,0-25 15,0 26-15,0-1 0,25 25 16,-25-25-16,25-25 0,-1 26 16,1 24-1,-25-25-15,25 25 0,0 0 16,0 0-16,-25 25 15,24-1-15</inkml:trace>
  <inkml:trace contextRef="#ctx0" brushRef="#br0" timeOffset="1.86295E6">4217 5085 0,'0'0'15,"0"-25"1,25 25-16,-25-25 0,49 1 15,-24 24-15,-25-25 0,25 25 16,-25-25-16,25 0 0,-25 0 16,-25 25-1,0 0-15,0 0 0,0 0 16,25 25-16,-24-25 0,-1 25 16,25 0-16,-25 0 0,25-1 15,0 1 1,25 0-16,24-25 15,-24 0-15,25 0 16</inkml:trace>
  <inkml:trace contextRef="#ctx0" brushRef="#br0" timeOffset="1.86316E6">4564 4812 0,'0'-50'15,"-124"323"-15,248-496 16,-149 173-16,25 75 15,0 0-15,0 0 0,0 0 16,0 0-16,-25-1 0,25 26 16,0-25-16,0 0 0,-24-1 15,24 1-15,0 0 0,0 0 16,-25 0-16,25-1 16</inkml:trace>
  <inkml:trace contextRef="#ctx0" brushRef="#br0" timeOffset="1.86345E6">4589 5085 0,'-50'25'31,"100"-50"-31,-25 0 16,-1 25-16,1-25 0,0 1 15,0-1 1,0 0-16,-1 0 15,-24 0 1,-24 25 0,-1 0-1,25 25-15,-25-25 0,0 50 16,0-25-16,25-1 16,0 1-1,0 0-15,25-25 0,0 25 16,25-25-1,-26 0-15,1 0 16</inkml:trace>
  <inkml:trace contextRef="#ctx0" brushRef="#br0" timeOffset="1.86426E6">5060 4936 0,'-25'-25'31,"-24"149"-31,74-248 0,24 149 0,-148-50 0,74 50 15,0 0-15,25 0 16,0 0-16,0-1 16,25-24 15,0 0-31,0-24 16,0 24-16,-1 0 0,-24-25 15,25 25-15,-25-25 0,-25 50 31,25 0-15,-24-25-16,24 24 16,0 1-16,49-25 15,-49-25 17,50 25-32,-50-24 0,25-1 15,-1 25-15,-24-25 0,25 0 16,0 0-16,0 1 15,-25-1 1,-25 25 15,0 25-15,0-25-16,25 24 0,-24 1 16,24 0-16,0 0 0,-25-25 15,25 25-15,0 24 0,25-24 16,-1 0-1,-24 0-15,25-1 16,-25 1 0,-25-25-1,1 0-15,-1 0 16,0 0-16,25-25 16,0 1-1,25-1-15,0 25 16,-1-25-16,26 25 15,-25-25-15,0 25 0,-1 0 16,1-25-16,0 25 0,0-24 16,0 24-16,-1-25 15,1 0-15,-25 0 16,-25 0 0,1 25-1,-1 0-15,0 25 16,0 0-16,25 0 15,25 24 1,0-24-16,0-25 16,-1 25-16,1-25 0,0 0 0,0 0 15,0 0-15,-1 0 16</inkml:trace>
  <inkml:trace contextRef="#ctx0" brushRef="#br0" timeOffset="1.86552E6">3051 5110 0,'25'0'63,"0"25"-32,-1-25-16,-24 24-15,0 1 16,25-25-16,-25 25 0,0 0 16,25 0-16,0-1 15,-25 1-15,25-25 0,-25 25 16,24 0-16,1 24 0,0-49 0,0 25 16,-25 0-16,25 0 15,-1 0-15,1-1 0,0-24 16,-25 25-16,25-25 15,0 0-15,-25-25 79</inkml:trace>
  <inkml:trace contextRef="#ctx0" brushRef="#br0" timeOffset="1.86624E6">3845 5631 0,'0'24'47,"0"1"-32,-25-25-15,25 25 0,0 0 16,0 24-1,-25-24-15,25 0 16,0-50 15</inkml:trace>
  <inkml:trace contextRef="#ctx0" brushRef="#br0" timeOffset="1.86639E6">3845 5482 0,'0'-25'31,"-75"298"-31,150-521 0,-50 223 16,-1 50-1,1-25-15,-25 25 16,25-25-16,0 24 16</inkml:trace>
  <inkml:trace contextRef="#ctx0" brushRef="#br0" timeOffset="1.86666E6">4018 5556 0,'0'199'63,"0"-398"-63,0 422 15,0-247 17,25-26-32,0 25 15,-25 0-15,25 1 16,0-1-16,-1 0 15,1 25 1,-25 25-16,0 0 16,0-1-16,0 1 15,0 0-15,0 0 16,0 0-16,0-1 16,25-24-1,0 0-15</inkml:trace>
  <inkml:trace contextRef="#ctx0" brushRef="#br0" timeOffset="1.86697E6">4490 5606 0,'24'-50'16,"-247"249"-16,446-423 0,-247 299 0,48-174 31,-24 74-31,0 0 16,-24 25 15,-1 0-31,25 25 16,-25 0-16,25 24 15,-25-24-15,25 0 16,0 0-16,-25-1 0,25 1 16,0 50-16,-24-51 0,24 1 0,0 0 15,0 0-15,0 25 0,0-26 16,-25 1-16,25 0 0,0 0 15</inkml:trace>
  <inkml:trace contextRef="#ctx0" brushRef="#br0" timeOffset="1.86732E6">4242 5779 0,'-25'0'16,"124"75"-16,-173-150 0,98 75 16,1 0-16,0 0 15,0 0-15,49-24 0,-24 24 16,-25 0-16,-1 0 16,-24-25-16,25 25 0,-25 25 31,-25-1-31,1 1 15,24 0 1,0 0-16,24-25 16,1 0-16,0 0 15,0 0-15,-25-25 0,25 25 16,-1-25-16,-24 0 0,0 1 16,25 24-16,-25-25 0,0 0 0,-25 0 15,-24 25-15,24-25 16,0 25-16,0 0 0,-24 0 15,-26 0-15,26 0 0</inkml:trace>
  <inkml:trace contextRef="#ctx0" brushRef="#br0" timeOffset="1.86766E6">3001 5407 0,'0'-24'0,"0"48"32,0 26-32,0-25 15,25 0-15,-25-1 0,0 1 16,25 50-16,-25-51 0,25 1 16,-25 0-16,25 25 0,-25-26 0,24 26 15,1-25-15</inkml:trace>
  <inkml:trace contextRef="#ctx0" brushRef="#br0" timeOffset="1.86779E6">3349 6102 0,'0'0'32</inkml:trace>
  <inkml:trace contextRef="#ctx0" brushRef="#br0" timeOffset="1.86792E6">3597 6226 0,'-25'25'47,"-74"-124"-47,223 173 0,-124-49 0,24-25 0</inkml:trace>
  <inkml:trace contextRef="#ctx0" brushRef="#br0" timeOffset="1.86801E6">3870 6300 0,'-50'0'31</inkml:trace>
  <inkml:trace contextRef="#ctx0" brushRef="#br0" timeOffset="1.88133E6">1463 5333 0,'-24'0'31,"24"25"32,0 0-48,0-1 1,-25 1-16,25 0 0,-25 0 16,25 0-16,-25 24 15,25-24-15,-25 0 0,25 0 0,0-1 16,-24 51-16,24-50 0,-25 24 16,25-24-16,0 25 0,0-1 15,-25 26-15,25-26 0,0 1 16,0 0-16,0-1 0,-25 50 15,25-49-15,0 0 0,0-1 0,-25 1 16,25-1-16,0 26 0,-24-26 16,24-24-16,0 0 0,0 0 15,-25 49-15,25-49 16,0 0-16,0 0 16,-25-25-1,25-25 1,0 0-16,0 0 15,0-24-15,0-1 16</inkml:trace>
  <inkml:trace contextRef="#ctx0" brushRef="#br0" timeOffset="1.88185E6">1414 5358 0,'0'-25'0,"0"50"31,0 0-31,-25-1 16,0 1-16,0 0 0,1 0 16,-26 49-16,25-49 0,0 0 15,1 0-15,-1-1 0,0 26 16,0-25-16,0-25 15,25-50 1,0 25-16,25 1 16,-25-1-16,25-25 0,0 25 15,0 25-15,-25-24 0,24-1 16,1 0-16,0 25 16,0 0-1,0 25-15,-25 24 0,24-49 16,1 25-16,-25 0 0,50 25 15,-25-26-15,-1 1 0,-24 0 16,25 0-16,0 0 0,0-1 16</inkml:trace>
  <inkml:trace contextRef="#ctx0" brushRef="#br0" timeOffset="1.88301E6">521 8111 0,'0'-25'47,"-25"25"0,0 0-32,0 0-15,25 25 0,-24 0 16,24 0-16,-25 0 0,0-1 0,25 1 16,0 0-16,0 0 15,25-25 1,0-25 0,-25 0-1,24 25-15,-24-25 0,25 1 0,0-1 16,-25 50 15,0-1-31,0 1 16,-25-25-16,25 25 15,0 0-15,0 0 16,25-25 0,0 0-16,-25-25 15,25 0-15,-25 0 0,25 0 16,-25 1-16,24-1 15,-24 0-15,25-25 16,0 26-16,-25 48 47,0 1-47,0 25 16,0-25-16,0-1 0,-25 1 15,25 25-15,0-25 0,0-1 0,-25 26 16,25 24-16,0-49 15,-24 25-15,24-1 0,0-24 16,0 0-16,0 25 16,-25-1-16,25-24 15,0-50 1,0-24-16,0-1 16,0 25-16,0-49 15,0 49-15,0-25 0,25-24 16,-25 0-16,24 49 15,1-50-15,0 26 16,-25 24-16,50-25 0,-26 26 16,-24-1-16,25 25 15,0 0-15,0 25 16,-25-1 0,0 1-16,0 25 0,0-25 15,-25-1-15,25 1 0,-25 0 16,0-25-1,1 0 1,48-25 15,-24 0-31,25 1 16</inkml:trace>
  <inkml:trace contextRef="#ctx0" brushRef="#br0" timeOffset="1.88323E6">893 8086 0,'25'50'63,"-50"-100"-63,50 125 0,-25-50 0,0-1 15,-25 26-15,25-25 0,0 0 16,0-1-16,-25 1 0,0 25 16,25-25-16,0-1 0,0 1 0,0 0 15,0-50 16,0 0-31,0 1 0,0-1 16,0 0-16,0 0 0,0-24 16</inkml:trace>
  <inkml:trace contextRef="#ctx0" brushRef="#br0" timeOffset="1.88343E6">918 8161 0,'25'-75'16,"123"100"46,-148 0-62,-173 0 0,346-25 16,-197 49-16,24-24 16,-25-25-16,25 25 0,-50 0 15,25-25-15,1 0 16,24-25 0,0 0-16,0 0 0,0 1 15,24-26-15,1 25 16,-25 0-16</inkml:trace>
  <inkml:trace contextRef="#ctx0" brushRef="#br0" timeOffset="1.88362E6">1215 7888 0,'25'-25'47,"-149"124"-47,223-173 0,-49 49 0,-50 75 15,0-26-15,0 1 0,0 0 16,-25 0-16,25 25 0,-25-26 0,25 1 15,0 0-15,0 0 16,0 0-16,0-1 0,-24 1 16,24-50-1</inkml:trace>
  <inkml:trace contextRef="#ctx0" brushRef="#br0" timeOffset="1.8838E6">1389 8037 0,'0'25'31,"0"-50"-31,0 74 16,0-24-16,0 0 0,0 0 0,-25-25 15,25 25-15,0-1 0,0 1 16,-25 0 0,25-50-1</inkml:trace>
  <inkml:trace contextRef="#ctx0" brushRef="#br0" timeOffset="1.88393E6">1389 7962 0,'0'-25'47,"-25"125"-47,50-175 0,-25 75 15,0 25-15,25-25 16</inkml:trace>
  <inkml:trace contextRef="#ctx0" brushRef="#br0" timeOffset="1.88458E6">1662 8086 0,'-174'-74'0,"373"148"0,-224-74 16,50-24-1,-50 24 1,-25 0-1,25 24-15,1-24 16,24 25-16,-25-25 16,0 25-16,25 0 0,-25-25 15,25 25-15,0-1 16,25-24-16,25 0 16,-1 0-16,1-24 15,-25 24-15,0-25 0,-1 25 16,1-25-16,25 25 0,-25-25 15,-1 25-15,-48 0 32,-1 25-32,0-25 15,0 25-15,0 0 16,25-1 0,25-24-1,0 0-15,0-24 16,0 24-16,-1-25 0,1 25 15,0 0-15,0-25 0,0 25 16,-1 0 0,-24 25-16,0 0 15,0-1-15,-24-24 16,24 25-16,0 0 0,-25-25 16,25 25-16,25-50 31,-1 0-31,1-24 15,-25 24-15,25-25 0,-25 25 16,25 1-16,0-1 0,-1-25 0,1 25 16,-25 0-16,25 1 0,-25-1 15,25 25-15,-25 25 16,0-1 0,-25 26-16,25-25 0,-25 25 15,25-26-15,-25 1 0,1 25 0,-1-1 16,25-24-16,-25 0 0,25 0 15,0 0-15</inkml:trace>
  <inkml:trace contextRef="#ctx0" brushRef="#br0" timeOffset="1.88483E6">1984 8210 0,'0'-24'31,"25"98"-31,-50-124 0,50 26 0,-25-1 0,25 25 15,0 0-15,24 0 0,-24 0 0,0 0 16,0 0-16,24 0 16,-24 0-16,0 25 15,-25-1 1,0 1-16,-25 0 16,0 0-1,25 0-15,0-50 31,0 0-15,0 0-16</inkml:trace>
  <inkml:trace contextRef="#ctx0" brushRef="#br0" timeOffset="1.88517E6">2232 8062 0,'0'99'63,"0"-198"-63,50 198 15,0-74-15,-26-25 16,1 0-16,0 0 0,0 0 16,0 0-16,-1 0 0,1 0 15,-25 24 1,-25-24 0,25 25-16,0 0 15,25-25 1,0 0-1,-25-25-15,25 25 16,-25-25-16,25 25 0,-1-24 0,1 24 31,-25 24-31,-25 1 16,1 0 0,24 0-1,-25-25-15</inkml:trace>
  <inkml:trace contextRef="#ctx0" brushRef="#br0" timeOffset="1.8855E6">992 8706 0,'0'-24'16,"0"-1"-16,-25 25 16,25 49-1,0-24-15,-24 25 16,-1-25-16,0 24 0,25-24 15,-25 0-15,25 0 0,-25-1 16,25 1-16,25-25 16,25 0-1,-50-25-15,49 1 16</inkml:trace>
  <inkml:trace contextRef="#ctx0" brushRef="#br0" timeOffset="1.88614E6">1265 8830 0,'-50'-49'47,"26"148"-47,98-149 0,-148 1 0,49 74 15,0-25-15,0 49 16,0-24 0,25 0-1,25-25 1,0 0-16,-25-25 0,25 25 15,0-25-15,-1 25 16,-24-25-16,25 25 16,-25 25-1,0 0 1,0 0-16,0 0 16,25-25-1,0-25 1,0 0-16,-1 0 15,1 0-15,0 25 16,-25-24-16,25 24 16,-25-25-16,0 50 15,-25-1 1,0 1-16,25 0 16,0 0-16,0 0 15,25-50 1,0 0-1,0 0-15,-1 0 0,1 1 16,0-1-16,0 25 16,-25 25-1,0-1 1,0 1-16,-25 25 0,25-25 16,0-1-16,-25-24 0,25 25 15,-25 25-15,25-25 0,-24-25 16,-1 25-16,0-1 15,0-24-15,0 0 16,1 0-16,24-24 16,-25 24-16,25-25 15,25-25 1,24 50-16,-49-25 0,25 25 16</inkml:trace>
  <inkml:trace contextRef="#ctx0" brushRef="#br0" timeOffset="1.88656E6">1662 8880 0,'74'-74'47,"-148"148"-47,124-148 16,-75 74 0,0 0-1,25 24-15,-25-24 16,25 25-16,0 0 15,25-25 1,0 0-16,0 0 0,-1 0 16,1-25-16,0 0 15,0 25-15,0-24 0,-1 24 0,1 0 16,0-25-16,0 25 16,-25 25-1,0-1 1,-25-24-16,25 25 0,0 0 15,-25-25-15,25 25 0,25-25 32,0-25-17,0-25-15,-1 26 16,-24-1-16,25 25 0,-25-25 16,25 0-16,0 25 0,-25-25 15,25 25-15</inkml:trace>
  <inkml:trace contextRef="#ctx0" brushRef="#br0" timeOffset="1.90513E6">30634 8781 0,'-25'-25'0,"25"0"16,-25 25 31,25 25-47,-25-25 15,25 50-15,-24-50 0,24 24 16,-25 1-16,25 0 0,-25 0 16,0 0-16,0 24 15,25-24-15,-24 0 0,24 0 16,-25 0-16,25-1 0,-25 26 0,25-25 16,0 24-16,0-24 0,-25 0 15,25 25-15,0-26 0,25 1 16,-25 0-16,25 0 15,-25 0-15,25-1 0,-1 1 0,1 0 16,0-25 0,0 0-1,-25-25-15,25 0 16,-25 1-16</inkml:trace>
  <inkml:trace contextRef="#ctx0" brushRef="#br0" timeOffset="1.90549E6">30882 8806 0,'0'-25'31,"0"50"-15,0 24-16,0-24 15,-25 0-15,25 0 16,0 24-16,-25-24 0,0 0 16,25 0-16,0 0 0,0-1 15,-24 26-15,24-25 0,-25-25 16,25 25-16,0-1 0,0-48 47,0-1-32,0 0-15</inkml:trace>
  <inkml:trace contextRef="#ctx0" brushRef="#br0" timeOffset="1.90574E6">30832 8880 0,'0'0'47,"99"-149"-47,-74 174 0,0-25 16,0 25-16,0 24 15,-25-24-15,0 0 16,-25 0 0,0 0-16,0-25 0,0 0 15,1 24-15,-26-24 0,25 0 16,0 0-1,25-24 17,25 24-32,-25-25 15</inkml:trace>
  <inkml:trace contextRef="#ctx0" brushRef="#br0" timeOffset="1.90654E6">31130 8731 0,'25'0'16,"-25"-25"-16,-199 149 0,373-223 16,-149 99-1,-25 25-15,0 0 16,0 0-16,-25-1 16,25 1-16,0 0 0,-25 0 15,25 0-15,-25-25 0,25 24 16,0 1-16,0 0 0,0 0 15,0-50 17,25 25-32,25-25 15,-50 0-15,24 1 0,1 24 0,-25-25 16,25 25-16,0-25 0,0 25 31,-25 25-15,0 0-16,-25 24 15,25-24 1,0 0-16,0 0 16,25-25 15,-25-25-31,0 0 16,25 25-16,-1-25 0,1 0 15,0 1-15,-25-1 16,25 25-16,-25-25 15,0 50 17,0 0-32,0-1 15,0 1-15,0 0 16,0 0 0,25-25 15,24-25-16,-49-25-15,25 50 0,0-24 0,-25-1 16,25 25-16,-25-25 0,24 25 16,-24-25-16,0 50 31,0 0-31,0 0 16,0 24-16,-24-24 0,24 0 15,-25 0-15,25 0 0,0-1 16,-25 26-16,25-25 0,0 0 15,-25-1-15,0 1 16,25 0-16,-24-25 0,-1 0 16,0 0-16,0-25 15,25 0 1,0 1-16,0-1 16,0 0-16,0 0 0,25 25 15</inkml:trace>
  <inkml:trace contextRef="#ctx0" brushRef="#br0" timeOffset="1.9069E6">31800 8905 0,'0'-25'16,"-199"124"-16,398-173 16,-224 49 15,-25 25-16,50 25-15,-25-25 16,25 25 0,25-1-1,0-24-15,0 25 16,0-25-16,-1 0 0,1 25 16,-25 0-16,0 0 31,-25-25-31,1 0 15,-1 0-15,0 25 16,0-25 0,50 0-1,25-25 1,-26 0-16,26 25 16</inkml:trace>
  <inkml:trace contextRef="#ctx0" brushRef="#br0" timeOffset="1.90716E6">31924 9004 0,'49'-25'16,"-24"100"46,-99-125-62,148 125 0,-74-100 32,0 0-17,0 0-15,0 0 0,0 0 16,25 1-16,-25-1 0,25-25 15,-25 25-15,24 1 0,-24-1 16,0 0-16,0 50 31,0 0-15,25-25-16,-25 24 0,0 1 16,25 0-16</inkml:trace>
  <inkml:trace contextRef="#ctx0" brushRef="#br0" timeOffset="1.90739E6">32345 8979 0,'75'-25'47,"-150"50"-47,150-74 0,-100 49 16,0 0-16,0 0 15,1 0-15,-26 0 0,25 0 0,0 0 16,25 24-16,-25-24 0,25 25 15,-24-25-15,24 25 16,0 0-16,24-25 16,1 25-16,0-25 15,0 0-15,0 0 16,0 0-16,-1 0 0</inkml:trace>
  <inkml:trace contextRef="#ctx0" brushRef="#br0" timeOffset="1.90788E6">32717 9029 0,'0'0'47,"-74"-50"-47,49 50 0,0 0 0,1 0 16,-1 25-16,0-25 16,25 25-16,-25-25 15,25 25 1,25-25-16,0 0 0,0 0 15,-1 0-15,1 0 0,0 0 16,0 0-16,-25-25 16,0 50 31,0 0-47,0-1 15,0 1 1,25-25-1,-1-25-15,1 1 16,-25-1-16,25 25 0,0-50 16,0 25-16,-1 0 0,1 1 15,50-26 1,-26 0-16,-24 26 0,0-1 16,0 25-16,-25-25 15,0 50-15,-25-25 16,25 49-16,-25-24 0,0 25 15,0-25-15,25-1 0,-24 1 16,24 0-16,-25 50 0,25-51 16,0 1-16,-25 0 0,25 0 15,0 0-15,0-1 0,0 1 0</inkml:trace>
  <inkml:trace contextRef="#ctx0" brushRef="#br0" timeOffset="1.90836E6">31328 9699 0,'0'0'16,"0"-25"-16,0 0 15,0 0-15,0 0 16,0 1 0,0-1-16,-24 0 15,-26 25 1,25 0-16,0 0 0,0 25 16,1-25-16,-1 49 0,0-24 15,0 0-15,25 0 0,0 0 16,25-1-1,0-24-15,0 0 0,-1 0 16,1 0-16,25-24 0,-25-1 0,0 25 16,-25-25-16,24 25 15,-24-25-15,25 25 0,-25 25 32,-25 0-32,25 0 15,-24-1-15,24 1 16,0 0-1,24-25-15,26 0 16,-25 0-16,0-25 16,-1 25-16</inkml:trace>
  <inkml:trace contextRef="#ctx0" brushRef="#br0" timeOffset="1.90872E6">31601 9674 0,'25'0'16,"-50"0"-16,75-25 0,-149-25 78,74 50-78,25 25 0,-50 0 16,50 0-16,-25-25 0,25 25 15,0-1-15,25 1 16,25-25 0,-1-49-16,-24 49 0,0-25 15,0 25-15,0-25 0,-1 0 16,26-24-16,-25 24 0,0 0 15,-25 0-15,24 0 0,1-24 16,0 24-16,-25 0 16,0 0-1,-25 50 1,-24 50-16,24-51 16,25 1-16,-25 0 0,0 0 15,0 0-15,25 24 0,-24-24 16,24 0-16,0 0 0,0-1 15,0 1-15,24-25 0,1 0 16,0 0-16,0 0 0</inkml:trace>
  <inkml:trace contextRef="#ctx0" brushRef="#br0" timeOffset="1.90929E6">32172 9649 0,'0'0'16,"0"-50"-16,-50 26 0,25 24 15,0 0-15,1 0 16,-26 0-16,25 24 16,0 1-16,1-25 0,-1 50 15,0-50-15,25 25 0,0-1 16,25 1 0,0-25-16,-1 0 15,26 0-15,-25-25 16,0 25-16,-1-24 0,1 24 15,0-25-15,0 0 0,0 0 16,-1 0-16,1 1 0,0-1 16,-25 0-16,50-25 0,-25 26 15,-25-1-15,24 25 0,-24-25 16,25 0-16,-25 50 31,0 0-31,-49 0 0,49-1 16,-25 1-16,0 25 0,0-25 15,0-1-15,25 1 0,-25 0 16,25 0-16,-24 24 0,24-24 16,24-25 15,26-25-31,0-24 16,-25 49-16,-1-25 15,1 0-15,0 0 0,0-24 16,-25 24-16,25 25 0,-25-25 15,0 0 1,24 25 0,-24 25-1,0 0-15,0 0 16,0 0-16,0-1 16,0 1-1</inkml:trace>
  <inkml:trace contextRef="#ctx0" brushRef="#br0" timeOffset="1.91002E6">32519 9748 0,'0'0'47,"50"0"-47,-26 0 16,1 0-16,0-49 0,0 49 0,-25-25 15,0 0-15,25 0 16,-25 0-16,-25 25 15,25-24-15,-25 24 0,0 0 16,25 24-16,-25-24 16,25 25-16,0 25 15,0-25-15,25-1 16,0-24-16,25 0 0,-26 0 16,1 0-16,0 0 15,-25-24-15,50-1 16,-26 0-16,-24 0 0,0 0 15,0 1-15,0-1 16,-24 25-16,24 25 31,-25-1-31,25 1 16,0 0-16,0 0 0,-25-25 16,25 25-16,0-1 0,0 1 15,0 0-15,0 0 0,0 0 16,25-25-16,-25 24 0,0 1 15,0-50 17,0-24-17,0 24-15,0 0 16,25 25-16,-25-25 0,24 1 16,1 24-16,0-25 0,0 25 15,0-25-15,24 25 0,-24-25 16,0 25-16,24-25 15,-24 25-15,-25-24 0,0-1 32,-25 25-32,1 0 0,-1 0 15,0 0-15,0 25 16,0-1-16,25 1 0,0 0 16,0 0-16,0 0 15,0-1-15,0 1 0,25-25 0,-25 25 16,25 0-1,-25 0-15,-25-25 16,0 0 0,25 24-16,-24-24 15,-1 0-15,0 0 0,25-24 0,-25 24 16,25-25-16,0 0 0</inkml:trace>
  <inkml:trace contextRef="#ctx0" brushRef="#br0" timeOffset="1.91036E6">33387 9227 0,'0'0'0,"0"-24"16,0-1-16,25 0 31,-25 50-31,25 0 16,0 24-16,-25-24 15,0 25-15,24 24 16,-24-49-16,0 0 0,0 49 16,-49-49-16,49 24 0,0 1 15,-25 24-15,0-49 16,0 0-16,0 49 0,1-74 15,-1 25-15,0 25 0,-25-25 16,26-1 0</inkml:trace>
  <inkml:trace contextRef="#ctx0" brushRef="#br0" timeOffset="1.94402E6">27260 9525 0,'-24'0'16,"48"0"93,1 0-109,0 0 0,0 0 16,0 0-16,-1 0 0,51 0 15,-26 0-15,1 0 0,-25 0 16,24 0-16,26 0 0,24 0 15,-49 0-15,-1 0 0,1 0 16,-1 0-16,26 0 0,24 25 0,-49 0 16,24-25-16,-24 24 0,24-24 15,25 25-15,-24 0 0,-26 0 16,26-25-16,-26 25 0,26-25 16,24 24-16,-74-24 15,24 0-15,-24 0 0,0 0 16,-50 0 46,0 0-46</inkml:trace>
  <inkml:trace contextRef="#ctx0" brushRef="#br0" timeOffset="1.94443E6">28749 9773 0,'24'0'0,"-24"-25"15,0 50 16,-24 0-15,24 0-16,0-1 16,-25 1-16,25 25 15,0-25-15,0-1 0,0 1 16,0 0-16,0 0 0,25 25 16,-25-1-16,0-24 0,24 0 15,-24 0-15,0 24 0,25-24 16,0 0-16,-25 0 0,25-25 15,-25 24-15,25-24 0,-1 0 16,1 0-16,0 0 0,0 0 16,0-24-1,-25-1 1,0 0-16,0 0 16,0 0-16,0 1 15,0-1-15</inkml:trace>
  <inkml:trace contextRef="#ctx0" brushRef="#br0" timeOffset="1.94464E6">28972 10071 0,'0'0'63,"25"49"-63,-50-98 0,50 74 0,-25-1 0,24 1 0,1-25 15,0 25-15,-25 0 16,25 0-16,-25-1 0,0 1 15,0 0-15,-25 0 0,-25 0 16,26-25-16,-1 24 0,0-24 0,0 0 16,-49 25-16,49-25 15,0 0-15</inkml:trace>
  <inkml:trace contextRef="#ctx0" brushRef="#br0" timeOffset="1.94932E6">29021 10096 0,'0'0'0,"-24"-25"16,24 50 46,24-25-46,-24 24 0,0 1-16,25 25 15,-25-25 1,0-1-16,25 1 0,-25 0 0,0 0 16,25 0-16,-25-1 15,0 1-15,-25-25 16,0 0-1,0 0-15,-24 0 16,24 0-16,0 0 0,0 0 16,-49 0-16,49-25 0,0 25 15,1 0-15,-1 0 0,0 0 16,0 0-16,0 0 0,50 0 47,25-24-47</inkml:trace>
  <inkml:trace contextRef="#ctx0" brushRef="#br0" timeOffset="1.95298E6">29493 10244 0,'-25'-24'16,"50"24"31,0 0-31,-1 0-1,1 24 16,-25 1-15,25-25-16,-25 25 16,0 0-16,25 0 0,-25-1 15,0 1-15,0 0 16,-25 0-16,25 0 16,0-1-16,-25 1 0,0 0 15,1 0-15,-1 0 16,0-25-1,25-25 17,0 0-32,0 0 31,25 25-31,0 0 0,-1 0 16,1-25-16,0 25 0,0 0 15,0-24-15,24-1 16,-24 25-16,-25-25 15,25 25-15,-25-25 0,25 25 16,-1-25-16,-24 1 16,25 24 15,-25 24-15,0 1-16,0 0 15,0 0-15,0 0 0,-25-1 0,25 1 16,-24 0-16,24 0 0,-25 0 15,25 24-15,0-24 0,-25 0 16,25 0-16,-25-1 0,25 1 16,0 0-16,-25 0 0,25 0 15,0-75 1,0 25 0,0-24-16,0 24 15,25-25-15,-25 25 16,0-24-16,0 24 0,50-49 15,-25 49-15,-25 0 0,24 0 16,-24 0-16,25 1 0,0-1 16,0 25-16,0 0 15,-1 0 1,1 25 0,-25-1-16,0 1 15,0 0-15,-25 0 16,1 0-16,-1-25 15,25 24 1,0-48 0,0-26-16,25 25 15,-25 0-15,24 25 0,-24-24 0,25-1 16,0 0-16,0-25 0,0 50 16,-25-24-16,24-1 0,1 25 15,0-25-15,0 25 16,0 25-1,-25 0 1,0-1-16,-25 26 16,0-25-16,25 0 15,-25-1-15,25 1 16,0 0-16,0 0 0,25-25 31,0 0-31,0-25 0,-1 25 16,26-25-16,-50 0 15,25 25-15,0-24 16,-50 24 15,0 0-31,25 24 0,0 1 16,-25 0-16,25 0 16,0 0-1,25-25 1,25 0-16,-25 0 15,-1 0-15,1 0 16,-25 24 15,0 1-15,0 0 0,25-25-1,0 0-15,0 0 16,-1-25-16,1 0 15,-25 1-15,0-1 16,0 0-16,0 0 16,-25 0-16,1 1 15,-1 24-15,0 0 0,0 0 16,25 24 0,25-24-1,-25 25-15,25-25 16,24 0-16,-24 0 15,0 0-15,0 0 0,0 0 16,-25 25-16,24-25 16,-24 25-1,-24 0 17,24-1-32,0 1 15,24-25 1,1 0-1,25 0-15,-25 0 0,-25-25 16,24 25-16,1 0 0,-25-24 16,25 24-16,0 0 0,-25 24 47,0 1-32,25-25 1,24 0-16,-24 0 15,0 0-15,0 0 0,24-25 16,-24 25-16,0-24 16,-25-1-1,25 25-15,-25-25 0,-25 25 16,0 0 0,25 25-16,0 0 15,0 24 1,0-24-16,25-25 15,-25 25-15,25-25 0,-1 0 16</inkml:trace>
  <inkml:trace contextRef="#ctx0" brushRef="#br0" timeOffset="1.95776E6">29468 10815 0,'0'0'0,"-25"0"16,0 0 0,50 0-1,25 0 1,-1 25-16,1-25 0,-25 0 15,49 0-15,-24 0 0,74 0 16,-75 0-16,26 0 0,-1 0 16,1 0-16,-1 24 0,75-24 15,-75 25-15,-24-25 0,24 0 16,-24 0-16,0 25 0,24-25 0,-49 0 16,-75 0-1,25 0 1,1 0-16,-26 0 0,0 0 15,-24 0-15,-50 0 0,25 0 16,24-25-16,1 25 0,-1 0 0,1 0 16,-75 0-16,100 0 0,-1 0 15,25 0-15,0 0 0,-24 0 16,74 0 0,-1 0-16,26 0 15,0 0-15,-26 0 0,26 0 16,24 0-16,-24 0 0,74 0 0,-50 0 15,1 0-15,-1 0 0,1 0 16,49 25-16,-75 0 0,1-25 16,-25 25-16,-75-25 15,-24 0-15,24 0 16,-49 0-16,25 0 0,-51 0 16,-73-25-16,74 0 0,25 25 15,24-25-15,1 25 0,0 0 16,123 0-1,26 0-15,24 0 0,99 0 16,-74 0-16,25 0 0,0 0 16,0 25-16,-25 0 0,149 0 0,-149-25 15,-25 24-15</inkml:trace>
  <inkml:trace contextRef="#ctx0" brushRef="#br0" timeOffset="1.95844E6">31428 10567 0,'0'0'0,"-25"-25"15,0 0-15,25 0 16,25 25-1,24 0 1,-24 0-16,0 25 16,0-25-16,-25 25 0,25-25 15,24 25-15,-49 0 0,0-1 16,0 1-16,-25 25 16,-24-25-16,24-1 15,0 1-15,0 0 0,-24 0 16</inkml:trace>
  <inkml:trace contextRef="#ctx0" brushRef="#br0" timeOffset="1.95858E6">31229 11212 0,'-25'0'16,"100"-298"-16,-125 596 0,50-298 31,25 0-16</inkml:trace>
</inkml:ink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6.jpg>
</file>

<file path=ppt/media/image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>
</file>

<file path=ppt/media/image3.jpg>
</file>

<file path=ppt/media/image30.tif>
</file>

<file path=ppt/media/image31.tif>
</file>

<file path=ppt/media/image32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172AC-0962-E94D-8B90-71BC385F476C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2930D-9975-124A-91C5-154A26DEA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8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E0804-BAAB-D942-A332-52AA6138B3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03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3411" y="483852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13411" y="2081984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813580" y="4079868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813580" y="4445593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282372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3059676"/>
            <a:ext cx="12192000" cy="2909888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758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965065" y="0"/>
            <a:ext cx="4226935" cy="6867236"/>
          </a:xfrm>
          <a:custGeom>
            <a:avLst/>
            <a:gdLst>
              <a:gd name="connsiteX0" fmla="*/ 0 w 3700462"/>
              <a:gd name="connsiteY0" fmla="*/ 0 h 6858000"/>
              <a:gd name="connsiteX1" fmla="*/ 3700462 w 3700462"/>
              <a:gd name="connsiteY1" fmla="*/ 0 h 6858000"/>
              <a:gd name="connsiteX2" fmla="*/ 3700462 w 3700462"/>
              <a:gd name="connsiteY2" fmla="*/ 6858000 h 6858000"/>
              <a:gd name="connsiteX3" fmla="*/ 0 w 3700462"/>
              <a:gd name="connsiteY3" fmla="*/ 6858000 h 6858000"/>
              <a:gd name="connsiteX4" fmla="*/ 0 w 3700462"/>
              <a:gd name="connsiteY4" fmla="*/ 0 h 6858000"/>
              <a:gd name="connsiteX0" fmla="*/ 526473 w 4226935"/>
              <a:gd name="connsiteY0" fmla="*/ 0 h 6867236"/>
              <a:gd name="connsiteX1" fmla="*/ 4226935 w 4226935"/>
              <a:gd name="connsiteY1" fmla="*/ 0 h 6867236"/>
              <a:gd name="connsiteX2" fmla="*/ 4226935 w 4226935"/>
              <a:gd name="connsiteY2" fmla="*/ 6858000 h 6867236"/>
              <a:gd name="connsiteX3" fmla="*/ 0 w 4226935"/>
              <a:gd name="connsiteY3" fmla="*/ 6867236 h 6867236"/>
              <a:gd name="connsiteX4" fmla="*/ 526473 w 4226935"/>
              <a:gd name="connsiteY4" fmla="*/ 0 h 6867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6935" h="6867236">
                <a:moveTo>
                  <a:pt x="526473" y="0"/>
                </a:moveTo>
                <a:lnTo>
                  <a:pt x="4226935" y="0"/>
                </a:lnTo>
                <a:lnTo>
                  <a:pt x="4226935" y="6858000"/>
                </a:lnTo>
                <a:lnTo>
                  <a:pt x="0" y="6867236"/>
                </a:lnTo>
                <a:lnTo>
                  <a:pt x="526473" y="0"/>
                </a:lnTo>
                <a:close/>
              </a:path>
            </a:pathLst>
          </a:cu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7524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6EFFF9-D3F5-414E-BE10-6E03372762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340" y="4032207"/>
            <a:ext cx="5798306" cy="2949138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0E1BEF7-67B1-694A-990B-9EDD7D9476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779" y="565999"/>
            <a:ext cx="10515600" cy="10174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AREA / SLIDE HEADING (UPPER CASE)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6FF399C-2333-EE4F-8363-3287611FD4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4126" y="4412356"/>
            <a:ext cx="3167063" cy="17637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HIGHLIGHT TEXT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0166CE-6069-3746-87B4-979FC7402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1840" y="1885686"/>
            <a:ext cx="10514979" cy="1098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Body copy no smaller than 24pt.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666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64632" y="1781021"/>
            <a:ext cx="10515600" cy="710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HEADLINE CAPS GREY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0E1BEF7-67B1-694A-990B-9EDD7D9476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779" y="565999"/>
            <a:ext cx="10515600" cy="10174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AREA / SLIDE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0166CE-6069-3746-87B4-979FC7402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3652" y="2531857"/>
            <a:ext cx="10514979" cy="1098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Body copy no smaller than 24pt. </a:t>
            </a:r>
          </a:p>
          <a:p>
            <a:pPr lvl="1"/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7ECEFF7-22B6-884C-A28E-5BD3B8423F1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14786" y="-135896"/>
            <a:ext cx="6096000" cy="81772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23306E-23FA-6849-B2B7-E384EFFB55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94" y="722167"/>
            <a:ext cx="5367617" cy="27300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3736D9-A4A4-F14D-9647-9EDDE33931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190" y="1914486"/>
            <a:ext cx="5022810" cy="4943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58C367-C1E1-4F48-9CC7-EF0269AE09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771" y="2523961"/>
            <a:ext cx="4230161" cy="390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783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20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11/04/2022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3095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11/04/2022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25486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11/04/2022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40269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11/04/2022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33883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11/04/2022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9270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13219062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11/04/2022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5387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11/04/2022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04438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11/04/2022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9134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slide copy_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 smtClean="0"/>
              <a:t>SUB HEADING (24PT, UPPER CASE)</a:t>
            </a:r>
            <a:endParaRPr lang="en-US" dirty="0" smtClean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 smtClean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 smtClean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1"/>
            <a:ext cx="10815464" cy="3299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 smtClean="0"/>
              <a:t>Body copy (20pt, Arial) </a:t>
            </a:r>
          </a:p>
          <a:p>
            <a:endParaRPr lang="en-AU" dirty="0" smtClean="0"/>
          </a:p>
          <a:p>
            <a:endParaRPr lang="en-AU" dirty="0" smtClean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0"/>
            <a:ext cx="1267288" cy="36873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006108"/>
            <a:ext cx="12192000" cy="87094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67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161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ed list with 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 smtClean="0"/>
              <a:t>SUB HEADING (24PT, UPPER CASE)</a:t>
            </a:r>
            <a:endParaRPr lang="en-US" dirty="0" smtClean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 smtClean="0"/>
              <a:t>HEADING (42PT, 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7451725" cy="401647"/>
          </a:xfrm>
          <a:prstGeom prst="rect">
            <a:avLst/>
          </a:prstGeom>
        </p:spPr>
        <p:txBody>
          <a:bodyPr/>
          <a:lstStyle>
            <a:lvl1pPr>
              <a:defRPr sz="2000" b="1" baseline="0">
                <a:solidFill>
                  <a:schemeClr val="tx1"/>
                </a:solidFill>
              </a:defRPr>
            </a:lvl1pPr>
          </a:lstStyle>
          <a:p>
            <a:r>
              <a:rPr lang="en-AU" dirty="0" smtClean="0"/>
              <a:t>INTRO HEADING 1 (20PT, ARIAL NARROW, UPPER CASE)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131371"/>
            <a:ext cx="7451725" cy="1729430"/>
          </a:xfrm>
          <a:prstGeom prst="rect">
            <a:avLst/>
          </a:prstGeo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 smtClean="0"/>
              <a:t>Bullet list, one column (20pt, Arial)</a:t>
            </a:r>
          </a:p>
          <a:p>
            <a:endParaRPr lang="en-AU" dirty="0" smtClean="0"/>
          </a:p>
          <a:p>
            <a:endParaRPr lang="en-AU" dirty="0" smtClean="0"/>
          </a:p>
          <a:p>
            <a:endParaRPr lang="en-AU" dirty="0" smtClean="0"/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300211" y="4111606"/>
            <a:ext cx="7451725" cy="401647"/>
          </a:xfrm>
          <a:prstGeom prst="rect">
            <a:avLst/>
          </a:prstGeom>
        </p:spPr>
        <p:txBody>
          <a:bodyPr/>
          <a:lstStyle>
            <a:lvl1pPr>
              <a:defRPr sz="2000" b="1" baseline="0">
                <a:solidFill>
                  <a:schemeClr val="tx1"/>
                </a:solidFill>
              </a:defRPr>
            </a:lvl1pPr>
          </a:lstStyle>
          <a:p>
            <a:r>
              <a:rPr lang="en-AU" dirty="0" smtClean="0"/>
              <a:t>INTRO HEADING 2 (20PT, ARIAL NARROW, UPPER CASE)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294362" y="4513254"/>
            <a:ext cx="7451725" cy="1729430"/>
          </a:xfrm>
          <a:prstGeom prst="rect">
            <a:avLst/>
          </a:prstGeom>
        </p:spPr>
        <p:txBody>
          <a:bodyPr numCol="2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 smtClean="0"/>
              <a:t>Bullet list, two column (20pt, Arial) </a:t>
            </a:r>
          </a:p>
          <a:p>
            <a:endParaRPr lang="en-AU" dirty="0" smtClean="0"/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 smtClean="0"/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 smtClean="0"/>
              <a:t>Bullet list, two column (20pt, Arial) </a:t>
            </a:r>
          </a:p>
          <a:p>
            <a:endParaRPr lang="en-AU" dirty="0" smtClean="0"/>
          </a:p>
        </p:txBody>
      </p:sp>
      <p:sp>
        <p:nvSpPr>
          <p:cNvPr id="29" name="Freeform 28"/>
          <p:cNvSpPr/>
          <p:nvPr userDrawn="1"/>
        </p:nvSpPr>
        <p:spPr>
          <a:xfrm>
            <a:off x="9253537" y="0"/>
            <a:ext cx="2947172" cy="6853646"/>
          </a:xfrm>
          <a:custGeom>
            <a:avLst/>
            <a:gdLst>
              <a:gd name="connsiteX0" fmla="*/ 0 w 3753395"/>
              <a:gd name="connsiteY0" fmla="*/ 0 h 6853646"/>
              <a:gd name="connsiteX1" fmla="*/ 0 w 3753395"/>
              <a:gd name="connsiteY1" fmla="*/ 69669 h 6853646"/>
              <a:gd name="connsiteX2" fmla="*/ 1463040 w 3753395"/>
              <a:gd name="connsiteY2" fmla="*/ 6853646 h 6853646"/>
              <a:gd name="connsiteX3" fmla="*/ 3744686 w 3753395"/>
              <a:gd name="connsiteY3" fmla="*/ 6844937 h 6853646"/>
              <a:gd name="connsiteX4" fmla="*/ 3753395 w 3753395"/>
              <a:gd name="connsiteY4" fmla="*/ 0 h 6853646"/>
              <a:gd name="connsiteX5" fmla="*/ 0 w 3753395"/>
              <a:gd name="connsiteY5" fmla="*/ 0 h 6853646"/>
              <a:gd name="connsiteX0" fmla="*/ 0 w 3772445"/>
              <a:gd name="connsiteY0" fmla="*/ 0 h 6853646"/>
              <a:gd name="connsiteX1" fmla="*/ 19050 w 3772445"/>
              <a:gd name="connsiteY1" fmla="*/ 69669 h 6853646"/>
              <a:gd name="connsiteX2" fmla="*/ 1482090 w 3772445"/>
              <a:gd name="connsiteY2" fmla="*/ 6853646 h 6853646"/>
              <a:gd name="connsiteX3" fmla="*/ 3763736 w 3772445"/>
              <a:gd name="connsiteY3" fmla="*/ 6844937 h 6853646"/>
              <a:gd name="connsiteX4" fmla="*/ 3772445 w 3772445"/>
              <a:gd name="connsiteY4" fmla="*/ 0 h 6853646"/>
              <a:gd name="connsiteX5" fmla="*/ 0 w 3772445"/>
              <a:gd name="connsiteY5" fmla="*/ 0 h 685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72445" h="6853646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tile tx="1270000" ty="0" sx="80000" sy="8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67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98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755589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4159608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878054" y="168895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78054" y="1767027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22695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78518" y="2070465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8518" y="3668597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78518" y="4530409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78518" y="4896134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2456423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4889763" y="4195233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89763" y="5793365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7348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236454" y="4084397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6454" y="5682529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33961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3236454" y="4084397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6454" y="5682529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62178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024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5" r:id="rId2"/>
    <p:sldLayoutId id="2147483680" r:id="rId3"/>
    <p:sldLayoutId id="2147483670" r:id="rId4"/>
    <p:sldLayoutId id="2147483671" r:id="rId5"/>
    <p:sldLayoutId id="2147483667" r:id="rId6"/>
    <p:sldLayoutId id="2147483674" r:id="rId7"/>
    <p:sldLayoutId id="2147483663" r:id="rId8"/>
    <p:sldLayoutId id="2147483673" r:id="rId9"/>
    <p:sldLayoutId id="2147483677" r:id="rId10"/>
    <p:sldLayoutId id="2147483678" r:id="rId11"/>
    <p:sldLayoutId id="2147483650" r:id="rId12"/>
    <p:sldLayoutId id="214748366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82" r:id="rId23"/>
    <p:sldLayoutId id="2147483683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tif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tif"/><Relationship Id="rId4" Type="http://schemas.openxmlformats.org/officeDocument/2006/relationships/image" Target="../media/image25.png"/><Relationship Id="rId9" Type="http://schemas.openxmlformats.org/officeDocument/2006/relationships/image" Target="../media/image30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FIT1047 Week </a:t>
            </a:r>
            <a:r>
              <a:rPr lang="en-AU" dirty="0" smtClean="0"/>
              <a:t>6&amp;7 Forum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Introduction to Computer Systems, Networks and Security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0622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Application Layer – Application 	Architectures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Describe the application architecture and list down six types of architectures.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9771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Application Layer – WWW, HTTP, HTML, URL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describe WWW, HTTP, HTML, and URL.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7708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Application Layer – HTTP </a:t>
            </a:r>
            <a:r>
              <a:rPr lang="en-US" sz="4000" dirty="0" smtClean="0">
                <a:solidFill>
                  <a:srgbClr val="0000CC"/>
                </a:solidFill>
              </a:rPr>
              <a:t>Session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describe an HTTP session. HTTP is a stateless protocol, how HTTP keeps track of the users’ browsing history?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0635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Application Layer – SMTP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describe how SMTP is used for two-tier and three-tier mail.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4957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Application Layer – MIME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What is the purpose of using MIME in email?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8524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Transport Layer – TCP vs UDP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Compare and contrast the two important transport layer protocols, TCP vs UDP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0660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Transport Layer - Addressing </a:t>
            </a:r>
            <a:r>
              <a:rPr lang="en-AU" sz="4000" dirty="0" smtClean="0">
                <a:solidFill>
                  <a:srgbClr val="0000CC"/>
                </a:solidFill>
              </a:rPr>
              <a:t>Application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List down the main functionalities of </a:t>
            </a:r>
            <a:r>
              <a:rPr lang="en-US" sz="2400" dirty="0" smtClean="0"/>
              <a:t>transport </a:t>
            </a:r>
            <a:r>
              <a:rPr lang="en-US" sz="2400" dirty="0"/>
              <a:t>layer.</a:t>
            </a:r>
          </a:p>
        </p:txBody>
      </p:sp>
    </p:spTree>
    <p:extLst>
      <p:ext uri="{BB962C8B-B14F-4D97-AF65-F5344CB8AC3E}">
        <p14:creationId xmlns:p14="http://schemas.microsoft.com/office/powerpoint/2010/main" val="104630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Transport Layer - </a:t>
            </a:r>
            <a:r>
              <a:rPr lang="en-AU" sz="4000" dirty="0" smtClean="0">
                <a:solidFill>
                  <a:srgbClr val="0000CC"/>
                </a:solidFill>
              </a:rPr>
              <a:t>Flow </a:t>
            </a:r>
            <a:r>
              <a:rPr lang="en-AU" sz="4000" dirty="0" smtClean="0">
                <a:solidFill>
                  <a:srgbClr val="0000CC"/>
                </a:solidFill>
              </a:rPr>
              <a:t>and Error Control</a:t>
            </a:r>
            <a:endParaRPr lang="en-AU" sz="4000" dirty="0"/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Explain how TCP ARQ works for the three phases of a TCP session.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00100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6" y="1364776"/>
            <a:ext cx="12114521" cy="374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16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44393" y="189831"/>
            <a:ext cx="7452026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Learning Outcomes</a:t>
            </a:r>
            <a:endParaRPr lang="en-AU" dirty="0">
              <a:solidFill>
                <a:srgbClr val="0000CC"/>
              </a:solidFill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469337223"/>
              </p:ext>
            </p:extLst>
          </p:nvPr>
        </p:nvGraphicFramePr>
        <p:xfrm>
          <a:off x="368491" y="1479076"/>
          <a:ext cx="9007522" cy="5140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/>
          <p:cNvSpPr/>
          <p:nvPr/>
        </p:nvSpPr>
        <p:spPr>
          <a:xfrm>
            <a:off x="544393" y="972099"/>
            <a:ext cx="54328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Arial Narrow" panose="020B0606020202030204" pitchFamily="34" charset="0"/>
              </a:rPr>
              <a:t>At the end of this </a:t>
            </a:r>
            <a:r>
              <a:rPr lang="en-US" sz="2400" b="1" dirty="0" smtClean="0">
                <a:latin typeface="Arial Narrow" panose="020B0606020202030204" pitchFamily="34" charset="0"/>
              </a:rPr>
              <a:t>forum, </a:t>
            </a:r>
            <a:r>
              <a:rPr lang="en-US" sz="2400" b="1" dirty="0">
                <a:latin typeface="Arial Narrow" panose="020B0606020202030204" pitchFamily="34" charset="0"/>
              </a:rPr>
              <a:t>you </a:t>
            </a:r>
            <a:r>
              <a:rPr lang="en-US" sz="2400" b="1" dirty="0" smtClean="0">
                <a:latin typeface="Arial Narrow" panose="020B0606020202030204" pitchFamily="34" charset="0"/>
              </a:rPr>
              <a:t>will be able to:</a:t>
            </a:r>
            <a:endParaRPr lang="en-MY" sz="2400" b="1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13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Network Components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List down the essential components of a network.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12480" y="80280"/>
              <a:ext cx="11814480" cy="5813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3120" y="70920"/>
                <a:ext cx="11833200" cy="583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754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The Internet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Define the Internet.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036240" y="375120"/>
              <a:ext cx="6286680" cy="3875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26880" y="365760"/>
                <a:ext cx="6305400" cy="389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43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Protocol and Layering Architecture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Elaborate the importance </a:t>
            </a:r>
            <a:r>
              <a:rPr lang="en-US" sz="2400" smtClean="0"/>
              <a:t>of protocol </a:t>
            </a:r>
            <a:r>
              <a:rPr lang="en-US" sz="2400" dirty="0" smtClean="0"/>
              <a:t>and layering architecture in networking.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12480" y="1687680"/>
              <a:ext cx="8153280" cy="4063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3120" y="1678320"/>
                <a:ext cx="8172000" cy="408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5632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Layer abstraction in TCP/IP model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2368" y="919137"/>
            <a:ext cx="117113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discuss the layers of abstraction in TCP/IP model and their addresses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4960" y="53640"/>
              <a:ext cx="11457360" cy="5929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5600" y="44280"/>
                <a:ext cx="11476080" cy="59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2953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>
                <a:solidFill>
                  <a:srgbClr val="0000CC"/>
                </a:solidFill>
              </a:rPr>
              <a:t>Layer abstraction in </a:t>
            </a:r>
            <a:r>
              <a:rPr lang="en-US" sz="4000" dirty="0" smtClean="0">
                <a:solidFill>
                  <a:srgbClr val="0000CC"/>
                </a:solidFill>
              </a:rPr>
              <a:t>OSI </a:t>
            </a:r>
            <a:r>
              <a:rPr lang="en-US" sz="4000" dirty="0">
                <a:solidFill>
                  <a:srgbClr val="0000CC"/>
                </a:solidFill>
              </a:rPr>
              <a:t>model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Briefly discuss the layers of abstraction in </a:t>
            </a:r>
            <a:r>
              <a:rPr lang="en-US" sz="2400" dirty="0" smtClean="0"/>
              <a:t>OSI </a:t>
            </a:r>
            <a:r>
              <a:rPr lang="en-US" sz="2400" dirty="0"/>
              <a:t>model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10760" y="232200"/>
              <a:ext cx="11260800" cy="5465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1400" y="222840"/>
                <a:ext cx="11279520" cy="548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4148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7" y="207108"/>
            <a:ext cx="11533889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Message Encapsulation and Protocol Data Unit (PDU)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Define message encapsulation and list down the PDU for all layers of TCP/IP model.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3920" y="1018080"/>
              <a:ext cx="11966040" cy="4992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560" y="1008720"/>
                <a:ext cx="11984760" cy="501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880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US" sz="4000" dirty="0" smtClean="0">
                <a:solidFill>
                  <a:srgbClr val="0000CC"/>
                </a:solidFill>
              </a:rPr>
              <a:t>Abstraction of Layers</a:t>
            </a:r>
            <a:endParaRPr lang="en-US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discuss the following diagram</a:t>
            </a:r>
            <a:endParaRPr lang="en-US" sz="2400" dirty="0"/>
          </a:p>
        </p:txBody>
      </p:sp>
      <p:sp>
        <p:nvSpPr>
          <p:cNvPr id="6" name="Line"/>
          <p:cNvSpPr/>
          <p:nvPr/>
        </p:nvSpPr>
        <p:spPr>
          <a:xfrm flipH="1">
            <a:off x="3988611" y="5047472"/>
            <a:ext cx="1186977" cy="1"/>
          </a:xfrm>
          <a:prstGeom prst="line">
            <a:avLst/>
          </a:prstGeom>
          <a:ln w="88900">
            <a:solidFill>
              <a:srgbClr val="949CAA"/>
            </a:solidFill>
            <a:miter lim="400000"/>
          </a:ln>
        </p:spPr>
        <p:txBody>
          <a:bodyPr lIns="35719" tIns="35719" rIns="35719" bIns="35719" anchor="ctr"/>
          <a:lstStyle/>
          <a:p>
            <a:pPr>
              <a:defRPr sz="2400"/>
            </a:pPr>
            <a:endParaRPr sz="1687"/>
          </a:p>
        </p:txBody>
      </p:sp>
      <p:sp>
        <p:nvSpPr>
          <p:cNvPr id="7" name="Line"/>
          <p:cNvSpPr/>
          <p:nvPr/>
        </p:nvSpPr>
        <p:spPr>
          <a:xfrm flipH="1">
            <a:off x="6221033" y="5047472"/>
            <a:ext cx="1186977" cy="1"/>
          </a:xfrm>
          <a:prstGeom prst="line">
            <a:avLst/>
          </a:prstGeom>
          <a:ln w="88900">
            <a:solidFill>
              <a:srgbClr val="949CAA"/>
            </a:solidFill>
            <a:miter lim="400000"/>
          </a:ln>
        </p:spPr>
        <p:txBody>
          <a:bodyPr lIns="35719" tIns="35719" rIns="35719" bIns="35719" anchor="ctr"/>
          <a:lstStyle/>
          <a:p>
            <a:pPr>
              <a:defRPr sz="2400"/>
            </a:pPr>
            <a:endParaRPr sz="1687"/>
          </a:p>
        </p:txBody>
      </p:sp>
      <p:sp>
        <p:nvSpPr>
          <p:cNvPr id="8" name="Line"/>
          <p:cNvSpPr/>
          <p:nvPr/>
        </p:nvSpPr>
        <p:spPr>
          <a:xfrm flipH="1">
            <a:off x="8453455" y="5047472"/>
            <a:ext cx="1186977" cy="1"/>
          </a:xfrm>
          <a:prstGeom prst="line">
            <a:avLst/>
          </a:prstGeom>
          <a:ln w="88900">
            <a:solidFill>
              <a:srgbClr val="949CAA"/>
            </a:solidFill>
            <a:miter lim="400000"/>
          </a:ln>
        </p:spPr>
        <p:txBody>
          <a:bodyPr lIns="35719" tIns="35719" rIns="35719" bIns="35719" anchor="ctr"/>
          <a:lstStyle/>
          <a:p>
            <a:pPr>
              <a:defRPr sz="2400"/>
            </a:pPr>
            <a:endParaRPr sz="1687"/>
          </a:p>
        </p:txBody>
      </p:sp>
      <p:grpSp>
        <p:nvGrpSpPr>
          <p:cNvPr id="9" name="Group"/>
          <p:cNvGrpSpPr/>
          <p:nvPr/>
        </p:nvGrpSpPr>
        <p:grpSpPr>
          <a:xfrm>
            <a:off x="8342844" y="1631227"/>
            <a:ext cx="2994229" cy="3425175"/>
            <a:chOff x="0" y="0"/>
            <a:chExt cx="4258457" cy="4871359"/>
          </a:xfrm>
        </p:grpSpPr>
        <p:sp>
          <p:nvSpPr>
            <p:cNvPr id="10" name="Line"/>
            <p:cNvSpPr/>
            <p:nvPr/>
          </p:nvSpPr>
          <p:spPr>
            <a:xfrm flipH="1">
              <a:off x="2570314" y="4858658"/>
              <a:ext cx="1688144" cy="1"/>
            </a:xfrm>
            <a:prstGeom prst="line">
              <a:avLst/>
            </a:prstGeom>
            <a:noFill/>
            <a:ln w="88900" cap="flat">
              <a:solidFill>
                <a:srgbClr val="949CAA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11" name="Line"/>
            <p:cNvSpPr/>
            <p:nvPr/>
          </p:nvSpPr>
          <p:spPr>
            <a:xfrm flipV="1">
              <a:off x="4220357" y="1371599"/>
              <a:ext cx="1" cy="3499761"/>
            </a:xfrm>
            <a:prstGeom prst="line">
              <a:avLst/>
            </a:prstGeom>
            <a:noFill/>
            <a:ln w="88900" cap="flat">
              <a:solidFill>
                <a:srgbClr val="949CAA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12" name="Line"/>
            <p:cNvSpPr/>
            <p:nvPr/>
          </p:nvSpPr>
          <p:spPr>
            <a:xfrm>
              <a:off x="0" y="1397000"/>
              <a:ext cx="4245758" cy="1"/>
            </a:xfrm>
            <a:prstGeom prst="line">
              <a:avLst/>
            </a:prstGeom>
            <a:noFill/>
            <a:ln w="88900" cap="flat">
              <a:solidFill>
                <a:srgbClr val="949CAA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13" name="Line"/>
            <p:cNvSpPr/>
            <p:nvPr/>
          </p:nvSpPr>
          <p:spPr>
            <a:xfrm flipV="1">
              <a:off x="38099" y="0"/>
              <a:ext cx="1" cy="1397001"/>
            </a:xfrm>
            <a:prstGeom prst="line">
              <a:avLst/>
            </a:prstGeom>
            <a:noFill/>
            <a:ln w="88900" cap="flat">
              <a:solidFill>
                <a:srgbClr val="949CAA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</p:grpSp>
      <p:pic>
        <p:nvPicPr>
          <p:cNvPr id="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52276" y="4543602"/>
            <a:ext cx="1326099" cy="7386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39695" y="4543602"/>
            <a:ext cx="1441617" cy="7386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36617" y="4135838"/>
            <a:ext cx="1966481" cy="21725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" name="Group"/>
          <p:cNvGrpSpPr/>
          <p:nvPr/>
        </p:nvGrpSpPr>
        <p:grpSpPr>
          <a:xfrm>
            <a:off x="7563331" y="447100"/>
            <a:ext cx="1523308" cy="1375629"/>
            <a:chOff x="0" y="0"/>
            <a:chExt cx="2166482" cy="1956448"/>
          </a:xfrm>
        </p:grpSpPr>
        <p:pic>
          <p:nvPicPr>
            <p:cNvPr id="18" name="Image" descr="Imag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2166483" cy="19564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9" name="Group"/>
            <p:cNvGrpSpPr/>
            <p:nvPr/>
          </p:nvGrpSpPr>
          <p:grpSpPr>
            <a:xfrm>
              <a:off x="447370" y="198092"/>
              <a:ext cx="1289104" cy="1016198"/>
              <a:chOff x="0" y="0"/>
              <a:chExt cx="1289102" cy="1016197"/>
            </a:xfrm>
          </p:grpSpPr>
          <p:pic>
            <p:nvPicPr>
              <p:cNvPr id="20" name="Image" descr="Image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0" y="0"/>
                <a:ext cx="1289103" cy="10161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1" name="Image" descr="Image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1371" y="141892"/>
                <a:ext cx="874945" cy="4921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pic>
        <p:nvPicPr>
          <p:cNvPr id="2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49341" y="4543602"/>
            <a:ext cx="1441616" cy="73866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" name="Group"/>
          <p:cNvGrpSpPr/>
          <p:nvPr/>
        </p:nvGrpSpPr>
        <p:grpSpPr>
          <a:xfrm>
            <a:off x="4418157" y="3607289"/>
            <a:ext cx="264034" cy="321469"/>
            <a:chOff x="0" y="0"/>
            <a:chExt cx="375513" cy="457199"/>
          </a:xfrm>
        </p:grpSpPr>
        <p:sp>
          <p:nvSpPr>
            <p:cNvPr id="24" name="Line"/>
            <p:cNvSpPr/>
            <p:nvPr/>
          </p:nvSpPr>
          <p:spPr>
            <a:xfrm flipV="1">
              <a:off x="0" y="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25" name="Line"/>
            <p:cNvSpPr/>
            <p:nvPr/>
          </p:nvSpPr>
          <p:spPr>
            <a:xfrm flipV="1">
              <a:off x="0" y="457199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</p:grpSp>
      <p:grpSp>
        <p:nvGrpSpPr>
          <p:cNvPr id="26" name="Group"/>
          <p:cNvGrpSpPr/>
          <p:nvPr/>
        </p:nvGrpSpPr>
        <p:grpSpPr>
          <a:xfrm>
            <a:off x="6650579" y="3607289"/>
            <a:ext cx="264034" cy="321469"/>
            <a:chOff x="0" y="0"/>
            <a:chExt cx="375513" cy="457200"/>
          </a:xfrm>
        </p:grpSpPr>
        <p:sp>
          <p:nvSpPr>
            <p:cNvPr id="27" name="Line"/>
            <p:cNvSpPr/>
            <p:nvPr/>
          </p:nvSpPr>
          <p:spPr>
            <a:xfrm flipV="1">
              <a:off x="0" y="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28" name="Line"/>
            <p:cNvSpPr/>
            <p:nvPr/>
          </p:nvSpPr>
          <p:spPr>
            <a:xfrm flipV="1">
              <a:off x="0" y="45720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</p:grpSp>
      <p:sp>
        <p:nvSpPr>
          <p:cNvPr id="29" name="Line"/>
          <p:cNvSpPr/>
          <p:nvPr/>
        </p:nvSpPr>
        <p:spPr>
          <a:xfrm>
            <a:off x="4415325" y="3250101"/>
            <a:ext cx="2499287" cy="1"/>
          </a:xfrm>
          <a:prstGeom prst="line">
            <a:avLst/>
          </a:prstGeom>
          <a:ln w="38100">
            <a:solidFill>
              <a:schemeClr val="accent5"/>
            </a:solidFill>
            <a:miter lim="400000"/>
            <a:headEnd type="triangle"/>
            <a:tailEnd type="triangle"/>
          </a:ln>
        </p:spPr>
        <p:txBody>
          <a:bodyPr lIns="35719" tIns="35719" rIns="35719" bIns="35719" anchor="ctr"/>
          <a:lstStyle/>
          <a:p>
            <a:pPr>
              <a:defRPr sz="2400"/>
            </a:pPr>
            <a:endParaRPr sz="1687"/>
          </a:p>
        </p:txBody>
      </p:sp>
      <p:grpSp>
        <p:nvGrpSpPr>
          <p:cNvPr id="30" name="Group"/>
          <p:cNvGrpSpPr/>
          <p:nvPr/>
        </p:nvGrpSpPr>
        <p:grpSpPr>
          <a:xfrm>
            <a:off x="8909789" y="3607289"/>
            <a:ext cx="264033" cy="321469"/>
            <a:chOff x="0" y="0"/>
            <a:chExt cx="375513" cy="457200"/>
          </a:xfrm>
        </p:grpSpPr>
        <p:sp>
          <p:nvSpPr>
            <p:cNvPr id="31" name="Line"/>
            <p:cNvSpPr/>
            <p:nvPr/>
          </p:nvSpPr>
          <p:spPr>
            <a:xfrm flipV="1">
              <a:off x="0" y="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32" name="Line"/>
            <p:cNvSpPr/>
            <p:nvPr/>
          </p:nvSpPr>
          <p:spPr>
            <a:xfrm flipV="1">
              <a:off x="0" y="457200"/>
              <a:ext cx="375514" cy="1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</p:grpSp>
      <p:grpSp>
        <p:nvGrpSpPr>
          <p:cNvPr id="33" name="Group"/>
          <p:cNvGrpSpPr/>
          <p:nvPr/>
        </p:nvGrpSpPr>
        <p:grpSpPr>
          <a:xfrm>
            <a:off x="10660236" y="2205327"/>
            <a:ext cx="742058" cy="1718966"/>
            <a:chOff x="0" y="0"/>
            <a:chExt cx="1055370" cy="2444749"/>
          </a:xfrm>
        </p:grpSpPr>
        <p:sp>
          <p:nvSpPr>
            <p:cNvPr id="34" name="Line"/>
            <p:cNvSpPr/>
            <p:nvPr/>
          </p:nvSpPr>
          <p:spPr>
            <a:xfrm flipH="1">
              <a:off x="12376" y="0"/>
              <a:ext cx="1" cy="322803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35" name="Line"/>
            <p:cNvSpPr/>
            <p:nvPr/>
          </p:nvSpPr>
          <p:spPr>
            <a:xfrm>
              <a:off x="494976" y="0"/>
              <a:ext cx="1" cy="221203"/>
            </a:xfrm>
            <a:prstGeom prst="line">
              <a:avLst/>
            </a:pr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2400"/>
              </a:pPr>
              <a:endParaRPr sz="1687"/>
            </a:p>
          </p:txBody>
        </p:sp>
        <p:sp>
          <p:nvSpPr>
            <p:cNvPr id="36" name="Connection Line"/>
            <p:cNvSpPr/>
            <p:nvPr/>
          </p:nvSpPr>
          <p:spPr>
            <a:xfrm>
              <a:off x="0" y="328930"/>
              <a:ext cx="953771" cy="1624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5675" y="21600"/>
                  </a:lnTo>
                </a:path>
              </a:pathLst>
            </a:custGeom>
            <a:noFill/>
            <a:ln w="381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endParaRPr sz="1266"/>
            </a:p>
          </p:txBody>
        </p:sp>
        <p:sp>
          <p:nvSpPr>
            <p:cNvPr id="37" name="Connection Line"/>
            <p:cNvSpPr/>
            <p:nvPr/>
          </p:nvSpPr>
          <p:spPr>
            <a:xfrm>
              <a:off x="485140" y="229870"/>
              <a:ext cx="570231" cy="2214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7793" y="21600"/>
                  </a:lnTo>
                </a:path>
              </a:pathLst>
            </a:custGeom>
            <a:noFill/>
            <a:ln w="381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endParaRPr sz="1266"/>
            </a:p>
          </p:txBody>
        </p:sp>
      </p:grpSp>
      <p:sp>
        <p:nvSpPr>
          <p:cNvPr id="38" name="Connection Line"/>
          <p:cNvSpPr/>
          <p:nvPr/>
        </p:nvSpPr>
        <p:spPr>
          <a:xfrm>
            <a:off x="8912696" y="2202727"/>
            <a:ext cx="1351955" cy="1006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38100">
            <a:solidFill>
              <a:schemeClr val="accent5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 sz="1266"/>
          </a:p>
        </p:txBody>
      </p:sp>
      <p:grpSp>
        <p:nvGrpSpPr>
          <p:cNvPr id="39" name="Group"/>
          <p:cNvGrpSpPr/>
          <p:nvPr/>
        </p:nvGrpSpPr>
        <p:grpSpPr>
          <a:xfrm>
            <a:off x="4418384" y="2202727"/>
            <a:ext cx="5453361" cy="629544"/>
            <a:chOff x="0" y="0"/>
            <a:chExt cx="7755890" cy="895350"/>
          </a:xfrm>
        </p:grpSpPr>
        <p:sp>
          <p:nvSpPr>
            <p:cNvPr id="40" name="Connection Line"/>
            <p:cNvSpPr/>
            <p:nvPr/>
          </p:nvSpPr>
          <p:spPr>
            <a:xfrm>
              <a:off x="0" y="0"/>
              <a:ext cx="7755891" cy="895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</a:path>
              </a:pathLst>
            </a:cu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/>
            <a:lstStyle/>
            <a:p>
              <a:endParaRPr sz="1266"/>
            </a:p>
          </p:txBody>
        </p:sp>
        <p:sp>
          <p:nvSpPr>
            <p:cNvPr id="41" name="Connection Line"/>
            <p:cNvSpPr/>
            <p:nvPr/>
          </p:nvSpPr>
          <p:spPr>
            <a:xfrm>
              <a:off x="0" y="0"/>
              <a:ext cx="7260591" cy="375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</a:path>
              </a:pathLst>
            </a:custGeom>
            <a:noFill/>
            <a:ln w="38100" cap="flat">
              <a:solidFill>
                <a:schemeClr val="accent5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/>
            <a:lstStyle/>
            <a:p>
              <a:endParaRPr sz="1266"/>
            </a:p>
          </p:txBody>
        </p:sp>
      </p:grpSp>
      <p:sp>
        <p:nvSpPr>
          <p:cNvPr id="42" name="Switch"/>
          <p:cNvSpPr txBox="1"/>
          <p:nvPr/>
        </p:nvSpPr>
        <p:spPr>
          <a:xfrm>
            <a:off x="5146957" y="5316349"/>
            <a:ext cx="504818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/>
              <a:t>Switch</a:t>
            </a:r>
          </a:p>
        </p:txBody>
      </p:sp>
      <p:sp>
        <p:nvSpPr>
          <p:cNvPr id="43" name="Router"/>
          <p:cNvSpPr txBox="1"/>
          <p:nvPr/>
        </p:nvSpPr>
        <p:spPr>
          <a:xfrm>
            <a:off x="7401618" y="5316349"/>
            <a:ext cx="515911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/>
              <a:t>Router</a:t>
            </a:r>
          </a:p>
        </p:txBody>
      </p:sp>
      <p:sp>
        <p:nvSpPr>
          <p:cNvPr id="44" name="Switch"/>
          <p:cNvSpPr txBox="1"/>
          <p:nvPr/>
        </p:nvSpPr>
        <p:spPr>
          <a:xfrm>
            <a:off x="9724847" y="5316349"/>
            <a:ext cx="504818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r>
              <a:rPr sz="1266"/>
              <a:t>Switch</a:t>
            </a:r>
          </a:p>
        </p:txBody>
      </p:sp>
      <p:pic>
        <p:nvPicPr>
          <p:cNvPr id="45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 rot="16200000">
            <a:off x="9251131" y="276760"/>
            <a:ext cx="1982391" cy="18430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664844" y="3413531"/>
            <a:ext cx="1991320" cy="725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47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9152012" y="3405242"/>
            <a:ext cx="1991320" cy="725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48" name="Image" descr="Image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6919666" y="3023926"/>
            <a:ext cx="1991321" cy="1106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2401873" y="2271643"/>
            <a:ext cx="1982391" cy="184308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344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28581</TotalTime>
  <Words>352</Words>
  <Application>Microsoft Office PowerPoint</Application>
  <PresentationFormat>Widescreen</PresentationFormat>
  <Paragraphs>44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Arial Narrow</vt:lpstr>
      <vt:lpstr>Calibri</vt:lpstr>
      <vt:lpstr>Office Theme</vt:lpstr>
      <vt:lpstr>FIT1047 Week 6&amp;7 Forum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Monash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Sibyl Stafford</dc:creator>
  <cp:lastModifiedBy>Tan Chee Keong</cp:lastModifiedBy>
  <cp:revision>512</cp:revision>
  <cp:lastPrinted>2018-06-28T06:33:22Z</cp:lastPrinted>
  <dcterms:created xsi:type="dcterms:W3CDTF">2018-04-18T06:45:58Z</dcterms:created>
  <dcterms:modified xsi:type="dcterms:W3CDTF">2022-04-11T07:20:13Z</dcterms:modified>
</cp:coreProperties>
</file>

<file path=docProps/thumbnail.jpeg>
</file>